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8" r:id="rId6"/>
    <p:sldId id="257" r:id="rId7"/>
    <p:sldId id="260" r:id="rId8"/>
    <p:sldId id="261" r:id="rId9"/>
    <p:sldId id="262" r:id="rId10"/>
    <p:sldId id="263" r:id="rId11"/>
    <p:sldId id="264" r:id="rId12"/>
    <p:sldId id="265" r:id="rId13"/>
    <p:sldId id="266" r:id="rId14"/>
    <p:sldId id="267" r:id="rId15"/>
    <p:sldId id="268" r:id="rId16"/>
    <p:sldId id="278" r:id="rId17"/>
    <p:sldId id="270" r:id="rId18"/>
    <p:sldId id="271" r:id="rId19"/>
    <p:sldId id="272" r:id="rId20"/>
    <p:sldId id="273" r:id="rId21"/>
    <p:sldId id="274" r:id="rId22"/>
    <p:sldId id="275" r:id="rId23"/>
    <p:sldId id="279" r:id="rId24"/>
    <p:sldId id="276" r:id="rId25"/>
    <p:sldId id="277" r:id="rId26"/>
    <p:sldId id="28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D31387-B037-4F13-9458-2032825EB12C}" v="566" dt="2018-05-20T12:20:25.6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015" autoAdjust="0"/>
    <p:restoredTop sz="94660"/>
  </p:normalViewPr>
  <p:slideViewPr>
    <p:cSldViewPr snapToGrid="0">
      <p:cViewPr varScale="1">
        <p:scale>
          <a:sx n="66" d="100"/>
          <a:sy n="66" d="100"/>
        </p:scale>
        <p:origin x="75" y="59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A3F4A-6389-468D-B9D3-B85B538659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017681-4C09-47DF-BC95-2E6FA313EC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3641D58-CD09-4410-BEF4-A8BA3841FFBF}"/>
              </a:ext>
            </a:extLst>
          </p:cNvPr>
          <p:cNvSpPr>
            <a:spLocks noGrp="1"/>
          </p:cNvSpPr>
          <p:nvPr>
            <p:ph type="dt" sz="half" idx="10"/>
          </p:nvPr>
        </p:nvSpPr>
        <p:spPr/>
        <p:txBody>
          <a:bodyPr/>
          <a:lstStyle/>
          <a:p>
            <a:fld id="{B128E6B3-5AF3-4731-BCBE-FF7FA672254D}" type="datetimeFigureOut">
              <a:rPr lang="en-US" smtClean="0"/>
              <a:t>5/19/2018</a:t>
            </a:fld>
            <a:endParaRPr lang="en-US"/>
          </a:p>
        </p:txBody>
      </p:sp>
      <p:sp>
        <p:nvSpPr>
          <p:cNvPr id="5" name="Footer Placeholder 4">
            <a:extLst>
              <a:ext uri="{FF2B5EF4-FFF2-40B4-BE49-F238E27FC236}">
                <a16:creationId xmlns:a16="http://schemas.microsoft.com/office/drawing/2014/main" id="{3277E07B-435F-4C6E-85BC-28DAFA73E6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9B53F7-769B-4A7A-BAB4-2B66D83EAF77}"/>
              </a:ext>
            </a:extLst>
          </p:cNvPr>
          <p:cNvSpPr>
            <a:spLocks noGrp="1"/>
          </p:cNvSpPr>
          <p:nvPr>
            <p:ph type="sldNum" sz="quarter" idx="12"/>
          </p:nvPr>
        </p:nvSpPr>
        <p:spPr/>
        <p:txBody>
          <a:bodyPr/>
          <a:lstStyle/>
          <a:p>
            <a:fld id="{0A6A9D20-6EBE-4C57-9D69-ABF648DAA115}" type="slidenum">
              <a:rPr lang="en-US" smtClean="0"/>
              <a:t>‹#›</a:t>
            </a:fld>
            <a:endParaRPr lang="en-US"/>
          </a:p>
        </p:txBody>
      </p:sp>
    </p:spTree>
    <p:extLst>
      <p:ext uri="{BB962C8B-B14F-4D97-AF65-F5344CB8AC3E}">
        <p14:creationId xmlns:p14="http://schemas.microsoft.com/office/powerpoint/2010/main" val="2487254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F7B8D-F738-4665-8C76-7D9E760DDF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FEAD68-35B7-4A34-99D7-9296C36A4B7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014147-28C3-440E-AA7C-D70EB65EA4EA}"/>
              </a:ext>
            </a:extLst>
          </p:cNvPr>
          <p:cNvSpPr>
            <a:spLocks noGrp="1"/>
          </p:cNvSpPr>
          <p:nvPr>
            <p:ph type="dt" sz="half" idx="10"/>
          </p:nvPr>
        </p:nvSpPr>
        <p:spPr/>
        <p:txBody>
          <a:bodyPr/>
          <a:lstStyle/>
          <a:p>
            <a:fld id="{B128E6B3-5AF3-4731-BCBE-FF7FA672254D}" type="datetimeFigureOut">
              <a:rPr lang="en-US" smtClean="0"/>
              <a:t>5/19/2018</a:t>
            </a:fld>
            <a:endParaRPr lang="en-US"/>
          </a:p>
        </p:txBody>
      </p:sp>
      <p:sp>
        <p:nvSpPr>
          <p:cNvPr id="5" name="Footer Placeholder 4">
            <a:extLst>
              <a:ext uri="{FF2B5EF4-FFF2-40B4-BE49-F238E27FC236}">
                <a16:creationId xmlns:a16="http://schemas.microsoft.com/office/drawing/2014/main" id="{F6847877-8AC9-4635-A3C8-60C8AFD2BD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F0BC7F-EDEA-4A3A-9C81-89BDF5EC14A6}"/>
              </a:ext>
            </a:extLst>
          </p:cNvPr>
          <p:cNvSpPr>
            <a:spLocks noGrp="1"/>
          </p:cNvSpPr>
          <p:nvPr>
            <p:ph type="sldNum" sz="quarter" idx="12"/>
          </p:nvPr>
        </p:nvSpPr>
        <p:spPr/>
        <p:txBody>
          <a:bodyPr/>
          <a:lstStyle/>
          <a:p>
            <a:fld id="{0A6A9D20-6EBE-4C57-9D69-ABF648DAA115}" type="slidenum">
              <a:rPr lang="en-US" smtClean="0"/>
              <a:t>‹#›</a:t>
            </a:fld>
            <a:endParaRPr lang="en-US"/>
          </a:p>
        </p:txBody>
      </p:sp>
    </p:spTree>
    <p:extLst>
      <p:ext uri="{BB962C8B-B14F-4D97-AF65-F5344CB8AC3E}">
        <p14:creationId xmlns:p14="http://schemas.microsoft.com/office/powerpoint/2010/main" val="1751703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A0FDFD-4FE5-44E0-B4A4-AAC3D8BDC4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6D39E4-CC78-4EEA-BC29-A2087BA89EA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99CCED-1797-4479-A024-391EE91E9770}"/>
              </a:ext>
            </a:extLst>
          </p:cNvPr>
          <p:cNvSpPr>
            <a:spLocks noGrp="1"/>
          </p:cNvSpPr>
          <p:nvPr>
            <p:ph type="dt" sz="half" idx="10"/>
          </p:nvPr>
        </p:nvSpPr>
        <p:spPr/>
        <p:txBody>
          <a:bodyPr/>
          <a:lstStyle/>
          <a:p>
            <a:fld id="{B128E6B3-5AF3-4731-BCBE-FF7FA672254D}" type="datetimeFigureOut">
              <a:rPr lang="en-US" smtClean="0"/>
              <a:t>5/19/2018</a:t>
            </a:fld>
            <a:endParaRPr lang="en-US"/>
          </a:p>
        </p:txBody>
      </p:sp>
      <p:sp>
        <p:nvSpPr>
          <p:cNvPr id="5" name="Footer Placeholder 4">
            <a:extLst>
              <a:ext uri="{FF2B5EF4-FFF2-40B4-BE49-F238E27FC236}">
                <a16:creationId xmlns:a16="http://schemas.microsoft.com/office/drawing/2014/main" id="{1B76427A-938F-47AA-BB3C-273261A297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5846ED-92DC-4B33-B163-A8296D9BF3D6}"/>
              </a:ext>
            </a:extLst>
          </p:cNvPr>
          <p:cNvSpPr>
            <a:spLocks noGrp="1"/>
          </p:cNvSpPr>
          <p:nvPr>
            <p:ph type="sldNum" sz="quarter" idx="12"/>
          </p:nvPr>
        </p:nvSpPr>
        <p:spPr/>
        <p:txBody>
          <a:bodyPr/>
          <a:lstStyle/>
          <a:p>
            <a:fld id="{0A6A9D20-6EBE-4C57-9D69-ABF648DAA115}" type="slidenum">
              <a:rPr lang="en-US" smtClean="0"/>
              <a:t>‹#›</a:t>
            </a:fld>
            <a:endParaRPr lang="en-US"/>
          </a:p>
        </p:txBody>
      </p:sp>
    </p:spTree>
    <p:extLst>
      <p:ext uri="{BB962C8B-B14F-4D97-AF65-F5344CB8AC3E}">
        <p14:creationId xmlns:p14="http://schemas.microsoft.com/office/powerpoint/2010/main" val="4233847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4D815-CAC8-4FA9-AF36-DEC26785E3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0DA5DB-F9D3-45EE-966B-FD1A8DF3DA3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6B1B87-DCA4-4304-9FBA-C548FC1A2052}"/>
              </a:ext>
            </a:extLst>
          </p:cNvPr>
          <p:cNvSpPr>
            <a:spLocks noGrp="1"/>
          </p:cNvSpPr>
          <p:nvPr>
            <p:ph type="dt" sz="half" idx="10"/>
          </p:nvPr>
        </p:nvSpPr>
        <p:spPr/>
        <p:txBody>
          <a:bodyPr/>
          <a:lstStyle/>
          <a:p>
            <a:fld id="{B128E6B3-5AF3-4731-BCBE-FF7FA672254D}" type="datetimeFigureOut">
              <a:rPr lang="en-US" smtClean="0"/>
              <a:t>5/19/2018</a:t>
            </a:fld>
            <a:endParaRPr lang="en-US"/>
          </a:p>
        </p:txBody>
      </p:sp>
      <p:sp>
        <p:nvSpPr>
          <p:cNvPr id="5" name="Footer Placeholder 4">
            <a:extLst>
              <a:ext uri="{FF2B5EF4-FFF2-40B4-BE49-F238E27FC236}">
                <a16:creationId xmlns:a16="http://schemas.microsoft.com/office/drawing/2014/main" id="{7F93BC40-3C39-4E35-91A1-E57A43F3B7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6C7A37-4045-4A06-9CBD-256BE9D0D029}"/>
              </a:ext>
            </a:extLst>
          </p:cNvPr>
          <p:cNvSpPr>
            <a:spLocks noGrp="1"/>
          </p:cNvSpPr>
          <p:nvPr>
            <p:ph type="sldNum" sz="quarter" idx="12"/>
          </p:nvPr>
        </p:nvSpPr>
        <p:spPr/>
        <p:txBody>
          <a:bodyPr/>
          <a:lstStyle/>
          <a:p>
            <a:fld id="{0A6A9D20-6EBE-4C57-9D69-ABF648DAA115}" type="slidenum">
              <a:rPr lang="en-US" smtClean="0"/>
              <a:t>‹#›</a:t>
            </a:fld>
            <a:endParaRPr lang="en-US"/>
          </a:p>
        </p:txBody>
      </p:sp>
    </p:spTree>
    <p:extLst>
      <p:ext uri="{BB962C8B-B14F-4D97-AF65-F5344CB8AC3E}">
        <p14:creationId xmlns:p14="http://schemas.microsoft.com/office/powerpoint/2010/main" val="977792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F7DFB-6218-4B5F-BE92-8F984C9FCD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B0E9CD-055B-473E-853D-CFFB7F811E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6DEAF58-C40E-448F-B7C0-DDEBD5F28E02}"/>
              </a:ext>
            </a:extLst>
          </p:cNvPr>
          <p:cNvSpPr>
            <a:spLocks noGrp="1"/>
          </p:cNvSpPr>
          <p:nvPr>
            <p:ph type="dt" sz="half" idx="10"/>
          </p:nvPr>
        </p:nvSpPr>
        <p:spPr/>
        <p:txBody>
          <a:bodyPr/>
          <a:lstStyle/>
          <a:p>
            <a:fld id="{B128E6B3-5AF3-4731-BCBE-FF7FA672254D}" type="datetimeFigureOut">
              <a:rPr lang="en-US" smtClean="0"/>
              <a:t>5/19/2018</a:t>
            </a:fld>
            <a:endParaRPr lang="en-US"/>
          </a:p>
        </p:txBody>
      </p:sp>
      <p:sp>
        <p:nvSpPr>
          <p:cNvPr id="5" name="Footer Placeholder 4">
            <a:extLst>
              <a:ext uri="{FF2B5EF4-FFF2-40B4-BE49-F238E27FC236}">
                <a16:creationId xmlns:a16="http://schemas.microsoft.com/office/drawing/2014/main" id="{E9A82B1D-012E-4308-9B8B-048AA75D88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11CDF9-5FE6-48D3-AE7A-02781D742B0E}"/>
              </a:ext>
            </a:extLst>
          </p:cNvPr>
          <p:cNvSpPr>
            <a:spLocks noGrp="1"/>
          </p:cNvSpPr>
          <p:nvPr>
            <p:ph type="sldNum" sz="quarter" idx="12"/>
          </p:nvPr>
        </p:nvSpPr>
        <p:spPr/>
        <p:txBody>
          <a:bodyPr/>
          <a:lstStyle/>
          <a:p>
            <a:fld id="{0A6A9D20-6EBE-4C57-9D69-ABF648DAA115}" type="slidenum">
              <a:rPr lang="en-US" smtClean="0"/>
              <a:t>‹#›</a:t>
            </a:fld>
            <a:endParaRPr lang="en-US"/>
          </a:p>
        </p:txBody>
      </p:sp>
    </p:spTree>
    <p:extLst>
      <p:ext uri="{BB962C8B-B14F-4D97-AF65-F5344CB8AC3E}">
        <p14:creationId xmlns:p14="http://schemas.microsoft.com/office/powerpoint/2010/main" val="221945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BA4C1-1DE2-4605-AD36-60842FF3DD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CE76B6-0502-4E64-AF4A-63FBD12A2C4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DAC82F-1D4C-4BA8-9983-6DF970E5AC2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E06570-9984-433F-97F8-CBC77D00131D}"/>
              </a:ext>
            </a:extLst>
          </p:cNvPr>
          <p:cNvSpPr>
            <a:spLocks noGrp="1"/>
          </p:cNvSpPr>
          <p:nvPr>
            <p:ph type="dt" sz="half" idx="10"/>
          </p:nvPr>
        </p:nvSpPr>
        <p:spPr/>
        <p:txBody>
          <a:bodyPr/>
          <a:lstStyle/>
          <a:p>
            <a:fld id="{B128E6B3-5AF3-4731-BCBE-FF7FA672254D}" type="datetimeFigureOut">
              <a:rPr lang="en-US" smtClean="0"/>
              <a:t>5/19/2018</a:t>
            </a:fld>
            <a:endParaRPr lang="en-US"/>
          </a:p>
        </p:txBody>
      </p:sp>
      <p:sp>
        <p:nvSpPr>
          <p:cNvPr id="6" name="Footer Placeholder 5">
            <a:extLst>
              <a:ext uri="{FF2B5EF4-FFF2-40B4-BE49-F238E27FC236}">
                <a16:creationId xmlns:a16="http://schemas.microsoft.com/office/drawing/2014/main" id="{95BD7AC2-0921-4811-B767-8B53416B57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B41039-62C2-4563-B512-2B20CC447743}"/>
              </a:ext>
            </a:extLst>
          </p:cNvPr>
          <p:cNvSpPr>
            <a:spLocks noGrp="1"/>
          </p:cNvSpPr>
          <p:nvPr>
            <p:ph type="sldNum" sz="quarter" idx="12"/>
          </p:nvPr>
        </p:nvSpPr>
        <p:spPr/>
        <p:txBody>
          <a:bodyPr/>
          <a:lstStyle/>
          <a:p>
            <a:fld id="{0A6A9D20-6EBE-4C57-9D69-ABF648DAA115}" type="slidenum">
              <a:rPr lang="en-US" smtClean="0"/>
              <a:t>‹#›</a:t>
            </a:fld>
            <a:endParaRPr lang="en-US"/>
          </a:p>
        </p:txBody>
      </p:sp>
    </p:spTree>
    <p:extLst>
      <p:ext uri="{BB962C8B-B14F-4D97-AF65-F5344CB8AC3E}">
        <p14:creationId xmlns:p14="http://schemas.microsoft.com/office/powerpoint/2010/main" val="3946007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09811-EC05-4875-8FB5-62684F4C9D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7A347E-9A28-42EB-94FE-20ED3D22BC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6B3BA5B-2F66-49EA-B3BA-0AA231E5DD3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5463AC-501D-49C2-8CAA-393BFEE89C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588D342-44EF-40C9-A442-9226107122E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FFE462-5B6E-44C8-B168-EE42F56F1FB7}"/>
              </a:ext>
            </a:extLst>
          </p:cNvPr>
          <p:cNvSpPr>
            <a:spLocks noGrp="1"/>
          </p:cNvSpPr>
          <p:nvPr>
            <p:ph type="dt" sz="half" idx="10"/>
          </p:nvPr>
        </p:nvSpPr>
        <p:spPr/>
        <p:txBody>
          <a:bodyPr/>
          <a:lstStyle/>
          <a:p>
            <a:fld id="{B128E6B3-5AF3-4731-BCBE-FF7FA672254D}" type="datetimeFigureOut">
              <a:rPr lang="en-US" smtClean="0"/>
              <a:t>5/19/2018</a:t>
            </a:fld>
            <a:endParaRPr lang="en-US"/>
          </a:p>
        </p:txBody>
      </p:sp>
      <p:sp>
        <p:nvSpPr>
          <p:cNvPr id="8" name="Footer Placeholder 7">
            <a:extLst>
              <a:ext uri="{FF2B5EF4-FFF2-40B4-BE49-F238E27FC236}">
                <a16:creationId xmlns:a16="http://schemas.microsoft.com/office/drawing/2014/main" id="{A3CB3347-49D1-4D61-AB09-A964E383E2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F09973-FA4A-409A-BFD4-FDB47A95C0D5}"/>
              </a:ext>
            </a:extLst>
          </p:cNvPr>
          <p:cNvSpPr>
            <a:spLocks noGrp="1"/>
          </p:cNvSpPr>
          <p:nvPr>
            <p:ph type="sldNum" sz="quarter" idx="12"/>
          </p:nvPr>
        </p:nvSpPr>
        <p:spPr/>
        <p:txBody>
          <a:bodyPr/>
          <a:lstStyle/>
          <a:p>
            <a:fld id="{0A6A9D20-6EBE-4C57-9D69-ABF648DAA115}" type="slidenum">
              <a:rPr lang="en-US" smtClean="0"/>
              <a:t>‹#›</a:t>
            </a:fld>
            <a:endParaRPr lang="en-US"/>
          </a:p>
        </p:txBody>
      </p:sp>
    </p:spTree>
    <p:extLst>
      <p:ext uri="{BB962C8B-B14F-4D97-AF65-F5344CB8AC3E}">
        <p14:creationId xmlns:p14="http://schemas.microsoft.com/office/powerpoint/2010/main" val="3350753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D2316-E713-47C5-98B2-D76D531EC4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1136644-15D9-4686-AEBC-82873E1888FF}"/>
              </a:ext>
            </a:extLst>
          </p:cNvPr>
          <p:cNvSpPr>
            <a:spLocks noGrp="1"/>
          </p:cNvSpPr>
          <p:nvPr>
            <p:ph type="dt" sz="half" idx="10"/>
          </p:nvPr>
        </p:nvSpPr>
        <p:spPr/>
        <p:txBody>
          <a:bodyPr/>
          <a:lstStyle/>
          <a:p>
            <a:fld id="{B128E6B3-5AF3-4731-BCBE-FF7FA672254D}" type="datetimeFigureOut">
              <a:rPr lang="en-US" smtClean="0"/>
              <a:t>5/19/2018</a:t>
            </a:fld>
            <a:endParaRPr lang="en-US"/>
          </a:p>
        </p:txBody>
      </p:sp>
      <p:sp>
        <p:nvSpPr>
          <p:cNvPr id="4" name="Footer Placeholder 3">
            <a:extLst>
              <a:ext uri="{FF2B5EF4-FFF2-40B4-BE49-F238E27FC236}">
                <a16:creationId xmlns:a16="http://schemas.microsoft.com/office/drawing/2014/main" id="{9521CDA1-B208-4C25-9B4B-0F13A9439F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704FC0-F924-4B71-93FC-C8B39A60FFC4}"/>
              </a:ext>
            </a:extLst>
          </p:cNvPr>
          <p:cNvSpPr>
            <a:spLocks noGrp="1"/>
          </p:cNvSpPr>
          <p:nvPr>
            <p:ph type="sldNum" sz="quarter" idx="12"/>
          </p:nvPr>
        </p:nvSpPr>
        <p:spPr/>
        <p:txBody>
          <a:bodyPr/>
          <a:lstStyle/>
          <a:p>
            <a:fld id="{0A6A9D20-6EBE-4C57-9D69-ABF648DAA115}" type="slidenum">
              <a:rPr lang="en-US" smtClean="0"/>
              <a:t>‹#›</a:t>
            </a:fld>
            <a:endParaRPr lang="en-US"/>
          </a:p>
        </p:txBody>
      </p:sp>
    </p:spTree>
    <p:extLst>
      <p:ext uri="{BB962C8B-B14F-4D97-AF65-F5344CB8AC3E}">
        <p14:creationId xmlns:p14="http://schemas.microsoft.com/office/powerpoint/2010/main" val="1237142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FF9037-A09B-4D43-9D90-2CD91EE2E824}"/>
              </a:ext>
            </a:extLst>
          </p:cNvPr>
          <p:cNvSpPr>
            <a:spLocks noGrp="1"/>
          </p:cNvSpPr>
          <p:nvPr>
            <p:ph type="dt" sz="half" idx="10"/>
          </p:nvPr>
        </p:nvSpPr>
        <p:spPr/>
        <p:txBody>
          <a:bodyPr/>
          <a:lstStyle/>
          <a:p>
            <a:fld id="{B128E6B3-5AF3-4731-BCBE-FF7FA672254D}" type="datetimeFigureOut">
              <a:rPr lang="en-US" smtClean="0"/>
              <a:t>5/19/2018</a:t>
            </a:fld>
            <a:endParaRPr lang="en-US"/>
          </a:p>
        </p:txBody>
      </p:sp>
      <p:sp>
        <p:nvSpPr>
          <p:cNvPr id="3" name="Footer Placeholder 2">
            <a:extLst>
              <a:ext uri="{FF2B5EF4-FFF2-40B4-BE49-F238E27FC236}">
                <a16:creationId xmlns:a16="http://schemas.microsoft.com/office/drawing/2014/main" id="{464D2144-EE2F-4410-B5F3-1F717E190DB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03902E-D449-400A-90CA-D6AFF7AA76A9}"/>
              </a:ext>
            </a:extLst>
          </p:cNvPr>
          <p:cNvSpPr>
            <a:spLocks noGrp="1"/>
          </p:cNvSpPr>
          <p:nvPr>
            <p:ph type="sldNum" sz="quarter" idx="12"/>
          </p:nvPr>
        </p:nvSpPr>
        <p:spPr/>
        <p:txBody>
          <a:bodyPr/>
          <a:lstStyle/>
          <a:p>
            <a:fld id="{0A6A9D20-6EBE-4C57-9D69-ABF648DAA115}" type="slidenum">
              <a:rPr lang="en-US" smtClean="0"/>
              <a:t>‹#›</a:t>
            </a:fld>
            <a:endParaRPr lang="en-US"/>
          </a:p>
        </p:txBody>
      </p:sp>
    </p:spTree>
    <p:extLst>
      <p:ext uri="{BB962C8B-B14F-4D97-AF65-F5344CB8AC3E}">
        <p14:creationId xmlns:p14="http://schemas.microsoft.com/office/powerpoint/2010/main" val="755181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98C47-93B3-4EE0-B2AB-E6C34F1D05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6AC41AD-C798-4E96-83FF-BF021B721B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70D49B9-38AD-4B8B-A258-47FCF34BF2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E927CA2-A698-453A-A5E6-4184384BC473}"/>
              </a:ext>
            </a:extLst>
          </p:cNvPr>
          <p:cNvSpPr>
            <a:spLocks noGrp="1"/>
          </p:cNvSpPr>
          <p:nvPr>
            <p:ph type="dt" sz="half" idx="10"/>
          </p:nvPr>
        </p:nvSpPr>
        <p:spPr/>
        <p:txBody>
          <a:bodyPr/>
          <a:lstStyle/>
          <a:p>
            <a:fld id="{B128E6B3-5AF3-4731-BCBE-FF7FA672254D}" type="datetimeFigureOut">
              <a:rPr lang="en-US" smtClean="0"/>
              <a:t>5/19/2018</a:t>
            </a:fld>
            <a:endParaRPr lang="en-US"/>
          </a:p>
        </p:txBody>
      </p:sp>
      <p:sp>
        <p:nvSpPr>
          <p:cNvPr id="6" name="Footer Placeholder 5">
            <a:extLst>
              <a:ext uri="{FF2B5EF4-FFF2-40B4-BE49-F238E27FC236}">
                <a16:creationId xmlns:a16="http://schemas.microsoft.com/office/drawing/2014/main" id="{982151AF-23E1-4F50-893E-3C12B8431F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6FC7D2-B35A-44FB-B411-BD3AFA265A81}"/>
              </a:ext>
            </a:extLst>
          </p:cNvPr>
          <p:cNvSpPr>
            <a:spLocks noGrp="1"/>
          </p:cNvSpPr>
          <p:nvPr>
            <p:ph type="sldNum" sz="quarter" idx="12"/>
          </p:nvPr>
        </p:nvSpPr>
        <p:spPr/>
        <p:txBody>
          <a:bodyPr/>
          <a:lstStyle/>
          <a:p>
            <a:fld id="{0A6A9D20-6EBE-4C57-9D69-ABF648DAA115}" type="slidenum">
              <a:rPr lang="en-US" smtClean="0"/>
              <a:t>‹#›</a:t>
            </a:fld>
            <a:endParaRPr lang="en-US"/>
          </a:p>
        </p:txBody>
      </p:sp>
    </p:spTree>
    <p:extLst>
      <p:ext uri="{BB962C8B-B14F-4D97-AF65-F5344CB8AC3E}">
        <p14:creationId xmlns:p14="http://schemas.microsoft.com/office/powerpoint/2010/main" val="3944033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46291-D0D8-487A-A7CA-F175D9EEF5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F46005-3CBA-4933-8CE6-A11B8615FE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5F3D570-31E9-4D4D-8A5C-E9BE5731B1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2A7920E-5683-4365-9759-6F5BEB593E20}"/>
              </a:ext>
            </a:extLst>
          </p:cNvPr>
          <p:cNvSpPr>
            <a:spLocks noGrp="1"/>
          </p:cNvSpPr>
          <p:nvPr>
            <p:ph type="dt" sz="half" idx="10"/>
          </p:nvPr>
        </p:nvSpPr>
        <p:spPr/>
        <p:txBody>
          <a:bodyPr/>
          <a:lstStyle/>
          <a:p>
            <a:fld id="{B128E6B3-5AF3-4731-BCBE-FF7FA672254D}" type="datetimeFigureOut">
              <a:rPr lang="en-US" smtClean="0"/>
              <a:t>5/19/2018</a:t>
            </a:fld>
            <a:endParaRPr lang="en-US"/>
          </a:p>
        </p:txBody>
      </p:sp>
      <p:sp>
        <p:nvSpPr>
          <p:cNvPr id="6" name="Footer Placeholder 5">
            <a:extLst>
              <a:ext uri="{FF2B5EF4-FFF2-40B4-BE49-F238E27FC236}">
                <a16:creationId xmlns:a16="http://schemas.microsoft.com/office/drawing/2014/main" id="{327071AC-324D-4828-A139-D219C1F6B6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48059B-C27C-42C1-81E5-8640CA03EE33}"/>
              </a:ext>
            </a:extLst>
          </p:cNvPr>
          <p:cNvSpPr>
            <a:spLocks noGrp="1"/>
          </p:cNvSpPr>
          <p:nvPr>
            <p:ph type="sldNum" sz="quarter" idx="12"/>
          </p:nvPr>
        </p:nvSpPr>
        <p:spPr/>
        <p:txBody>
          <a:bodyPr/>
          <a:lstStyle/>
          <a:p>
            <a:fld id="{0A6A9D20-6EBE-4C57-9D69-ABF648DAA115}" type="slidenum">
              <a:rPr lang="en-US" smtClean="0"/>
              <a:t>‹#›</a:t>
            </a:fld>
            <a:endParaRPr lang="en-US"/>
          </a:p>
        </p:txBody>
      </p:sp>
    </p:spTree>
    <p:extLst>
      <p:ext uri="{BB962C8B-B14F-4D97-AF65-F5344CB8AC3E}">
        <p14:creationId xmlns:p14="http://schemas.microsoft.com/office/powerpoint/2010/main" val="2037476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016DC4-21FF-4132-9891-FCB2BFBB40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76F39F-767B-44D6-8ECB-19428035D7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08A4A-B4D9-4663-A87B-2650D02984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28E6B3-5AF3-4731-BCBE-FF7FA672254D}" type="datetimeFigureOut">
              <a:rPr lang="en-US" smtClean="0"/>
              <a:t>5/19/2018</a:t>
            </a:fld>
            <a:endParaRPr lang="en-US"/>
          </a:p>
        </p:txBody>
      </p:sp>
      <p:sp>
        <p:nvSpPr>
          <p:cNvPr id="5" name="Footer Placeholder 4">
            <a:extLst>
              <a:ext uri="{FF2B5EF4-FFF2-40B4-BE49-F238E27FC236}">
                <a16:creationId xmlns:a16="http://schemas.microsoft.com/office/drawing/2014/main" id="{B6B90292-6B88-46A7-884B-419215ED2D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9ADADDB-77D0-41F7-B215-76BCE58BC6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6A9D20-6EBE-4C57-9D69-ABF648DAA115}" type="slidenum">
              <a:rPr lang="en-US" smtClean="0"/>
              <a:t>‹#›</a:t>
            </a:fld>
            <a:endParaRPr lang="en-US"/>
          </a:p>
        </p:txBody>
      </p:sp>
    </p:spTree>
    <p:extLst>
      <p:ext uri="{BB962C8B-B14F-4D97-AF65-F5344CB8AC3E}">
        <p14:creationId xmlns:p14="http://schemas.microsoft.com/office/powerpoint/2010/main" val="37677196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700FC28-EE3B-4C0C-BA21-1063F3EAF448}"/>
              </a:ext>
            </a:extLst>
          </p:cNvPr>
          <p:cNvPicPr>
            <a:picLocks noChangeAspect="1"/>
          </p:cNvPicPr>
          <p:nvPr/>
        </p:nvPicPr>
        <p:blipFill rotWithShape="1">
          <a:blip r:embed="rId2"/>
          <a:srcRect l="1357" t="1319" r="895" b="19295"/>
          <a:stretch/>
        </p:blipFill>
        <p:spPr>
          <a:xfrm>
            <a:off x="0" y="0"/>
            <a:ext cx="12192000" cy="6901758"/>
          </a:xfrm>
          <a:prstGeom prst="rect">
            <a:avLst/>
          </a:prstGeom>
        </p:spPr>
      </p:pic>
      <p:sp>
        <p:nvSpPr>
          <p:cNvPr id="11" name="Freeform 12">
            <a:extLst>
              <a:ext uri="{FF2B5EF4-FFF2-40B4-BE49-F238E27FC236}">
                <a16:creationId xmlns:a16="http://schemas.microsoft.com/office/drawing/2014/main" id="{522A94E1-AEBD-4286-BFF8-0711E4CD3E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622650" y="5181600"/>
            <a:ext cx="9165010" cy="1174750"/>
          </a:xfrm>
          <a:custGeom>
            <a:avLst/>
            <a:gdLst>
              <a:gd name="connsiteX0" fmla="*/ 0 w 9165010"/>
              <a:gd name="connsiteY0" fmla="*/ 1073384 h 1073384"/>
              <a:gd name="connsiteX1" fmla="*/ 9165010 w 9165010"/>
              <a:gd name="connsiteY1" fmla="*/ 1073384 h 1073384"/>
              <a:gd name="connsiteX2" fmla="*/ 9165010 w 9165010"/>
              <a:gd name="connsiteY2" fmla="*/ 266817 h 1073384"/>
              <a:gd name="connsiteX3" fmla="*/ 4757604 w 9165010"/>
              <a:gd name="connsiteY3" fmla="*/ 266817 h 1073384"/>
              <a:gd name="connsiteX4" fmla="*/ 4582505 w 9165010"/>
              <a:gd name="connsiteY4" fmla="*/ 0 h 1073384"/>
              <a:gd name="connsiteX5" fmla="*/ 4407407 w 9165010"/>
              <a:gd name="connsiteY5" fmla="*/ 266817 h 1073384"/>
              <a:gd name="connsiteX6" fmla="*/ 0 w 9165010"/>
              <a:gd name="connsiteY6" fmla="*/ 266817 h 107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5010" h="1073384">
                <a:moveTo>
                  <a:pt x="0" y="1073384"/>
                </a:moveTo>
                <a:lnTo>
                  <a:pt x="9165010" y="1073384"/>
                </a:lnTo>
                <a:lnTo>
                  <a:pt x="9165010" y="266817"/>
                </a:lnTo>
                <a:lnTo>
                  <a:pt x="4757604" y="266817"/>
                </a:lnTo>
                <a:lnTo>
                  <a:pt x="4582505" y="0"/>
                </a:lnTo>
                <a:lnTo>
                  <a:pt x="4407407" y="266817"/>
                </a:lnTo>
                <a:lnTo>
                  <a:pt x="0" y="266817"/>
                </a:lnTo>
                <a:close/>
              </a:path>
            </a:pathLst>
          </a:custGeom>
          <a:solidFill>
            <a:srgbClr val="404040">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674A3D-673E-4A5B-85DE-E704F70EE478}"/>
              </a:ext>
            </a:extLst>
          </p:cNvPr>
          <p:cNvSpPr>
            <a:spLocks noGrp="1"/>
          </p:cNvSpPr>
          <p:nvPr>
            <p:ph type="ctrTitle"/>
          </p:nvPr>
        </p:nvSpPr>
        <p:spPr>
          <a:xfrm>
            <a:off x="1622649" y="5181600"/>
            <a:ext cx="9165009" cy="916745"/>
          </a:xfrm>
          <a:noFill/>
        </p:spPr>
        <p:txBody>
          <a:bodyPr vert="horz" lIns="91440" tIns="45720" rIns="91440" bIns="45720" rtlCol="0" anchor="ctr">
            <a:normAutofit fontScale="90000"/>
          </a:bodyPr>
          <a:lstStyle/>
          <a:p>
            <a:r>
              <a:rPr lang="en-US" sz="5400" b="1" dirty="0">
                <a:solidFill>
                  <a:srgbClr val="FFFFFF"/>
                </a:solidFill>
                <a:latin typeface="Century Gothic" panose="020B0502020202020204" pitchFamily="34" charset="0"/>
              </a:rPr>
              <a:t>God Provides Himself a King</a:t>
            </a:r>
          </a:p>
        </p:txBody>
      </p:sp>
    </p:spTree>
    <p:extLst>
      <p:ext uri="{BB962C8B-B14F-4D97-AF65-F5344CB8AC3E}">
        <p14:creationId xmlns:p14="http://schemas.microsoft.com/office/powerpoint/2010/main" val="16919678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959C2-CE39-4DE5-9535-58C473BCC767}"/>
              </a:ext>
            </a:extLst>
          </p:cNvPr>
          <p:cNvSpPr>
            <a:spLocks noGrp="1"/>
          </p:cNvSpPr>
          <p:nvPr>
            <p:ph type="title"/>
          </p:nvPr>
        </p:nvSpPr>
        <p:spPr/>
        <p:txBody>
          <a:bodyPr/>
          <a:lstStyle/>
          <a:p>
            <a:r>
              <a:rPr lang="en-US" b="1" dirty="0">
                <a:latin typeface="Century Gothic" panose="020B0502020202020204" pitchFamily="34" charset="0"/>
              </a:rPr>
              <a:t>Samuel’s </a:t>
            </a:r>
            <a:r>
              <a:rPr lang="en-US" b="1" u="sng" dirty="0">
                <a:latin typeface="Century Gothic" panose="020B0502020202020204" pitchFamily="34" charset="0"/>
              </a:rPr>
              <a:t>meeting</a:t>
            </a:r>
            <a:r>
              <a:rPr lang="en-US" b="1" dirty="0">
                <a:latin typeface="Century Gothic" panose="020B0502020202020204" pitchFamily="34" charset="0"/>
              </a:rPr>
              <a:t>.</a:t>
            </a:r>
          </a:p>
        </p:txBody>
      </p:sp>
      <p:sp>
        <p:nvSpPr>
          <p:cNvPr id="3" name="Content Placeholder 2">
            <a:extLst>
              <a:ext uri="{FF2B5EF4-FFF2-40B4-BE49-F238E27FC236}">
                <a16:creationId xmlns:a16="http://schemas.microsoft.com/office/drawing/2014/main" id="{D9A14047-9143-4C5F-A6F2-5FEC47FDDA28}"/>
              </a:ext>
            </a:extLst>
          </p:cNvPr>
          <p:cNvSpPr>
            <a:spLocks noGrp="1"/>
          </p:cNvSpPr>
          <p:nvPr>
            <p:ph idx="1"/>
          </p:nvPr>
        </p:nvSpPr>
        <p:spPr>
          <a:xfrm>
            <a:off x="838201" y="1825625"/>
            <a:ext cx="5784476" cy="4351338"/>
          </a:xfrm>
        </p:spPr>
        <p:txBody>
          <a:bodyPr/>
          <a:lstStyle/>
          <a:p>
            <a:r>
              <a:rPr lang="en-US" sz="3200" dirty="0"/>
              <a:t>REJECTION</a:t>
            </a:r>
          </a:p>
          <a:p>
            <a:r>
              <a:rPr lang="en-US" sz="3200" dirty="0"/>
              <a:t>Man looks on the face and form. </a:t>
            </a:r>
          </a:p>
          <a:p>
            <a:r>
              <a:rPr lang="en-US" sz="3200" dirty="0"/>
              <a:t>Proverbs 31:30 </a:t>
            </a:r>
            <a:r>
              <a:rPr lang="en-US" sz="3200" dirty="0" err="1"/>
              <a:t>Favour</a:t>
            </a:r>
            <a:r>
              <a:rPr lang="en-US" sz="3200" dirty="0"/>
              <a:t> is deceitful, and beauty is vain: but a woman that </a:t>
            </a:r>
            <a:r>
              <a:rPr lang="en-US" sz="3200" dirty="0" err="1"/>
              <a:t>feareth</a:t>
            </a:r>
            <a:r>
              <a:rPr lang="en-US" sz="3200" dirty="0"/>
              <a:t> the LORD, she shall be praised.</a:t>
            </a:r>
          </a:p>
          <a:p>
            <a:r>
              <a:rPr lang="en-US" sz="3200" dirty="0"/>
              <a:t>The LORD looks on the heart!</a:t>
            </a:r>
          </a:p>
          <a:p>
            <a:endParaRPr lang="en-US" sz="3200" dirty="0"/>
          </a:p>
        </p:txBody>
      </p:sp>
      <p:pic>
        <p:nvPicPr>
          <p:cNvPr id="4" name="Picture 3">
            <a:extLst>
              <a:ext uri="{FF2B5EF4-FFF2-40B4-BE49-F238E27FC236}">
                <a16:creationId xmlns:a16="http://schemas.microsoft.com/office/drawing/2014/main" id="{E7312ED6-8813-46E9-9B43-91D60AE2C470}"/>
              </a:ext>
            </a:extLst>
          </p:cNvPr>
          <p:cNvPicPr>
            <a:picLocks noChangeAspect="1"/>
          </p:cNvPicPr>
          <p:nvPr/>
        </p:nvPicPr>
        <p:blipFill>
          <a:blip r:embed="rId2"/>
          <a:stretch>
            <a:fillRect/>
          </a:stretch>
        </p:blipFill>
        <p:spPr>
          <a:xfrm>
            <a:off x="6622677" y="1350492"/>
            <a:ext cx="5250434" cy="4665230"/>
          </a:xfrm>
          <a:prstGeom prst="rect">
            <a:avLst/>
          </a:prstGeom>
        </p:spPr>
      </p:pic>
    </p:spTree>
    <p:extLst>
      <p:ext uri="{BB962C8B-B14F-4D97-AF65-F5344CB8AC3E}">
        <p14:creationId xmlns:p14="http://schemas.microsoft.com/office/powerpoint/2010/main" val="3540974978"/>
      </p:ext>
    </p:extLst>
  </p:cSld>
  <p:clrMapOvr>
    <a:masterClrMapping/>
  </p:clrMapOvr>
  <mc:AlternateContent xmlns:mc="http://schemas.openxmlformats.org/markup-compatibility/2006">
    <mc:Choice xmlns:p14="http://schemas.microsoft.com/office/powerpoint/2010/main" Requires="p14">
      <p:transition spd="slow" p14:dur="1600">
        <p14:prism dir="u"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546DBC-2702-4AE6-B455-54BC678D0738}"/>
              </a:ext>
            </a:extLst>
          </p:cNvPr>
          <p:cNvSpPr txBox="1"/>
          <p:nvPr/>
        </p:nvSpPr>
        <p:spPr>
          <a:xfrm>
            <a:off x="501445" y="306766"/>
            <a:ext cx="11220573" cy="6247864"/>
          </a:xfrm>
          <a:prstGeom prst="rect">
            <a:avLst/>
          </a:prstGeom>
          <a:noFill/>
        </p:spPr>
        <p:txBody>
          <a:bodyPr wrap="square" rtlCol="0">
            <a:spAutoFit/>
          </a:bodyPr>
          <a:lstStyle/>
          <a:p>
            <a:pPr marL="285750" indent="-285750">
              <a:buFont typeface="Arial" panose="020B0604020202020204" pitchFamily="34" charset="0"/>
              <a:buChar char="•"/>
            </a:pPr>
            <a:r>
              <a:rPr lang="en-US" sz="4000" dirty="0">
                <a:latin typeface="+mj-lt"/>
              </a:rPr>
              <a:t>Jeremiah 17:10 I the LORD search the heart, I try the reins, even to give every man according to his ways, and according to the fruit of his doings.</a:t>
            </a:r>
          </a:p>
          <a:p>
            <a:pPr marL="285750" indent="-285750">
              <a:buFont typeface="Arial" panose="020B0604020202020204" pitchFamily="34" charset="0"/>
              <a:buChar char="•"/>
            </a:pPr>
            <a:r>
              <a:rPr lang="en-US" sz="4000" dirty="0">
                <a:latin typeface="+mj-lt"/>
              </a:rPr>
              <a:t>1 Corinthians 4:5 Therefore judge nothing before the time, until the Lord come, who both will bring to light the hidden things of darkness, and will make manifest the counsels of the hearts: and then shall every man have praise of God.</a:t>
            </a:r>
          </a:p>
          <a:p>
            <a:pPr marL="285750" indent="-285750">
              <a:buFont typeface="Arial" panose="020B0604020202020204" pitchFamily="34" charset="0"/>
              <a:buChar char="•"/>
            </a:pPr>
            <a:r>
              <a:rPr lang="en-US" sz="4000" dirty="0">
                <a:latin typeface="+mj-lt"/>
              </a:rPr>
              <a:t>John 7:24 Judge not according to the appearance, but judge righteous judgment.</a:t>
            </a:r>
          </a:p>
        </p:txBody>
      </p:sp>
    </p:spTree>
    <p:extLst>
      <p:ext uri="{BB962C8B-B14F-4D97-AF65-F5344CB8AC3E}">
        <p14:creationId xmlns:p14="http://schemas.microsoft.com/office/powerpoint/2010/main" val="704871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93BA1-7AF3-416D-AA4B-28E3532FBF46}"/>
              </a:ext>
            </a:extLst>
          </p:cNvPr>
          <p:cNvSpPr>
            <a:spLocks noGrp="1"/>
          </p:cNvSpPr>
          <p:nvPr>
            <p:ph type="title"/>
          </p:nvPr>
        </p:nvSpPr>
        <p:spPr>
          <a:xfrm>
            <a:off x="838200" y="2766218"/>
            <a:ext cx="10515600" cy="1325563"/>
          </a:xfrm>
        </p:spPr>
        <p:txBody>
          <a:bodyPr>
            <a:normAutofit fontScale="90000"/>
          </a:bodyPr>
          <a:lstStyle/>
          <a:p>
            <a:r>
              <a:rPr lang="en-US" dirty="0"/>
              <a:t>Matthew 7:15-20 Beware of false prophets, which come to you in sheep's clothing, but inwardly they are ravening wolves. 16  Ye shall know them by their fruits. Do men gather grapes of thorns, or figs of thistles? 17  Even so every good tree bringeth forth good fruit; but a corrupt tree bringeth forth evil fruit. 18  A good tree cannot bring forth evil fruit, neither can a corrupt tree bring forth good fruit. 19  Every tree that bringeth not forth good fruit is hewn down, and cast into the fire. 20  Wherefore by their fruits ye shall know them. </a:t>
            </a:r>
          </a:p>
        </p:txBody>
      </p:sp>
    </p:spTree>
    <p:extLst>
      <p:ext uri="{BB962C8B-B14F-4D97-AF65-F5344CB8AC3E}">
        <p14:creationId xmlns:p14="http://schemas.microsoft.com/office/powerpoint/2010/main" val="2326209190"/>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959C2-CE39-4DE5-9535-58C473BCC767}"/>
              </a:ext>
            </a:extLst>
          </p:cNvPr>
          <p:cNvSpPr>
            <a:spLocks noGrp="1"/>
          </p:cNvSpPr>
          <p:nvPr>
            <p:ph type="title"/>
          </p:nvPr>
        </p:nvSpPr>
        <p:spPr/>
        <p:txBody>
          <a:bodyPr/>
          <a:lstStyle/>
          <a:p>
            <a:r>
              <a:rPr lang="en-US" b="1" dirty="0">
                <a:latin typeface="Century Gothic" panose="020B0502020202020204" pitchFamily="34" charset="0"/>
              </a:rPr>
              <a:t>Samuel’s </a:t>
            </a:r>
            <a:r>
              <a:rPr lang="en-US" b="1" u="sng" dirty="0">
                <a:latin typeface="Century Gothic" panose="020B0502020202020204" pitchFamily="34" charset="0"/>
              </a:rPr>
              <a:t>meeting</a:t>
            </a:r>
            <a:r>
              <a:rPr lang="en-US" b="1" dirty="0">
                <a:latin typeface="Century Gothic" panose="020B0502020202020204" pitchFamily="34" charset="0"/>
              </a:rPr>
              <a:t>.</a:t>
            </a:r>
          </a:p>
        </p:txBody>
      </p:sp>
      <p:sp>
        <p:nvSpPr>
          <p:cNvPr id="3" name="Content Placeholder 2">
            <a:extLst>
              <a:ext uri="{FF2B5EF4-FFF2-40B4-BE49-F238E27FC236}">
                <a16:creationId xmlns:a16="http://schemas.microsoft.com/office/drawing/2014/main" id="{D9A14047-9143-4C5F-A6F2-5FEC47FDDA28}"/>
              </a:ext>
            </a:extLst>
          </p:cNvPr>
          <p:cNvSpPr>
            <a:spLocks noGrp="1"/>
          </p:cNvSpPr>
          <p:nvPr>
            <p:ph idx="1"/>
          </p:nvPr>
        </p:nvSpPr>
        <p:spPr>
          <a:xfrm>
            <a:off x="838201" y="1825625"/>
            <a:ext cx="5784476" cy="4351338"/>
          </a:xfrm>
        </p:spPr>
        <p:txBody>
          <a:bodyPr/>
          <a:lstStyle/>
          <a:p>
            <a:r>
              <a:rPr lang="en-US" sz="3200" dirty="0"/>
              <a:t>SELECTION</a:t>
            </a:r>
          </a:p>
          <a:p>
            <a:pPr lvl="1"/>
            <a:r>
              <a:rPr lang="en-US" sz="3200" dirty="0"/>
              <a:t>God chose what man </a:t>
            </a:r>
            <a:r>
              <a:rPr lang="en-US" sz="3200" u="sng" dirty="0"/>
              <a:t>rejects</a:t>
            </a:r>
            <a:r>
              <a:rPr lang="en-US" sz="3200" dirty="0"/>
              <a:t>.</a:t>
            </a:r>
          </a:p>
          <a:p>
            <a:pPr lvl="1"/>
            <a:r>
              <a:rPr lang="en-US" sz="3200" dirty="0"/>
              <a:t>David’s </a:t>
            </a:r>
            <a:r>
              <a:rPr lang="en-US" sz="3200" u="sng" dirty="0"/>
              <a:t>heart</a:t>
            </a:r>
            <a:r>
              <a:rPr lang="en-US" sz="3200" dirty="0"/>
              <a:t> for the sheep.</a:t>
            </a:r>
          </a:p>
          <a:p>
            <a:pPr marL="0" indent="0">
              <a:buNone/>
            </a:pPr>
            <a:endParaRPr lang="en-US" sz="3200" dirty="0"/>
          </a:p>
        </p:txBody>
      </p:sp>
      <p:pic>
        <p:nvPicPr>
          <p:cNvPr id="4" name="Picture 3">
            <a:extLst>
              <a:ext uri="{FF2B5EF4-FFF2-40B4-BE49-F238E27FC236}">
                <a16:creationId xmlns:a16="http://schemas.microsoft.com/office/drawing/2014/main" id="{E7312ED6-8813-46E9-9B43-91D60AE2C470}"/>
              </a:ext>
            </a:extLst>
          </p:cNvPr>
          <p:cNvPicPr>
            <a:picLocks noChangeAspect="1"/>
          </p:cNvPicPr>
          <p:nvPr/>
        </p:nvPicPr>
        <p:blipFill>
          <a:blip r:embed="rId2"/>
          <a:stretch>
            <a:fillRect/>
          </a:stretch>
        </p:blipFill>
        <p:spPr>
          <a:xfrm>
            <a:off x="6622677" y="1482832"/>
            <a:ext cx="5250434" cy="4665230"/>
          </a:xfrm>
          <a:prstGeom prst="rect">
            <a:avLst/>
          </a:prstGeom>
        </p:spPr>
      </p:pic>
      <p:pic>
        <p:nvPicPr>
          <p:cNvPr id="5" name="Picture 4">
            <a:extLst>
              <a:ext uri="{FF2B5EF4-FFF2-40B4-BE49-F238E27FC236}">
                <a16:creationId xmlns:a16="http://schemas.microsoft.com/office/drawing/2014/main" id="{30D78B7F-7D23-46CA-986D-1FD3EB798394}"/>
              </a:ext>
            </a:extLst>
          </p:cNvPr>
          <p:cNvPicPr>
            <a:picLocks noChangeAspect="1"/>
          </p:cNvPicPr>
          <p:nvPr/>
        </p:nvPicPr>
        <p:blipFill>
          <a:blip r:embed="rId3"/>
          <a:stretch>
            <a:fillRect/>
          </a:stretch>
        </p:blipFill>
        <p:spPr>
          <a:xfrm>
            <a:off x="6622676" y="215006"/>
            <a:ext cx="4988859" cy="6413807"/>
          </a:xfrm>
          <a:prstGeom prst="rect">
            <a:avLst/>
          </a:prstGeom>
        </p:spPr>
      </p:pic>
    </p:spTree>
    <p:extLst>
      <p:ext uri="{BB962C8B-B14F-4D97-AF65-F5344CB8AC3E}">
        <p14:creationId xmlns:p14="http://schemas.microsoft.com/office/powerpoint/2010/main" val="3662877396"/>
      </p:ext>
    </p:extLst>
  </p:cSld>
  <p:clrMapOvr>
    <a:masterClrMapping/>
  </p:clrMapOvr>
  <mc:AlternateContent xmlns:mc="http://schemas.openxmlformats.org/markup-compatibility/2006">
    <mc:Choice xmlns:p14="http://schemas.microsoft.com/office/powerpoint/2010/main" Requires="p14">
      <p:transition spd="slow" p14:dur="1600">
        <p14:prism dir="u"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par>
                                <p:cTn id="22" presetID="10" presetClass="exit" presetSubtype="0" fill="hold" nodeType="with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93BA1-7AF3-416D-AA4B-28E3532FBF46}"/>
              </a:ext>
            </a:extLst>
          </p:cNvPr>
          <p:cNvSpPr>
            <a:spLocks noGrp="1"/>
          </p:cNvSpPr>
          <p:nvPr>
            <p:ph type="title"/>
          </p:nvPr>
        </p:nvSpPr>
        <p:spPr>
          <a:xfrm>
            <a:off x="838200" y="2766218"/>
            <a:ext cx="10515600" cy="1325563"/>
          </a:xfrm>
        </p:spPr>
        <p:txBody>
          <a:bodyPr>
            <a:normAutofit fontScale="90000"/>
          </a:bodyPr>
          <a:lstStyle/>
          <a:p>
            <a:r>
              <a:rPr lang="en-US" dirty="0"/>
              <a:t>Psalm 78:70-72 He chose David also his servant, and took him from the sheepfolds: 71  From following the ewes great with young he brought him to feed Jacob his people, and Israel his inheritance. 72  So he fed them according to the integrity of his heart; and guided them by the </a:t>
            </a:r>
            <a:r>
              <a:rPr lang="en-US" dirty="0" err="1"/>
              <a:t>skilfulness</a:t>
            </a:r>
            <a:r>
              <a:rPr lang="en-US" dirty="0"/>
              <a:t> of his hands.</a:t>
            </a:r>
          </a:p>
        </p:txBody>
      </p:sp>
    </p:spTree>
    <p:extLst>
      <p:ext uri="{BB962C8B-B14F-4D97-AF65-F5344CB8AC3E}">
        <p14:creationId xmlns:p14="http://schemas.microsoft.com/office/powerpoint/2010/main" val="3940908599"/>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959C2-CE39-4DE5-9535-58C473BCC767}"/>
              </a:ext>
            </a:extLst>
          </p:cNvPr>
          <p:cNvSpPr>
            <a:spLocks noGrp="1"/>
          </p:cNvSpPr>
          <p:nvPr>
            <p:ph type="title"/>
          </p:nvPr>
        </p:nvSpPr>
        <p:spPr/>
        <p:txBody>
          <a:bodyPr/>
          <a:lstStyle/>
          <a:p>
            <a:r>
              <a:rPr lang="en-US" b="1" dirty="0">
                <a:latin typeface="Century Gothic" panose="020B0502020202020204" pitchFamily="34" charset="0"/>
              </a:rPr>
              <a:t>Samuel’s </a:t>
            </a:r>
            <a:r>
              <a:rPr lang="en-US" b="1" u="sng" dirty="0">
                <a:latin typeface="Century Gothic" panose="020B0502020202020204" pitchFamily="34" charset="0"/>
              </a:rPr>
              <a:t>meeting</a:t>
            </a:r>
            <a:r>
              <a:rPr lang="en-US" b="1" dirty="0">
                <a:latin typeface="Century Gothic" panose="020B0502020202020204" pitchFamily="34" charset="0"/>
              </a:rPr>
              <a:t>.</a:t>
            </a:r>
          </a:p>
        </p:txBody>
      </p:sp>
      <p:sp>
        <p:nvSpPr>
          <p:cNvPr id="3" name="Content Placeholder 2">
            <a:extLst>
              <a:ext uri="{FF2B5EF4-FFF2-40B4-BE49-F238E27FC236}">
                <a16:creationId xmlns:a16="http://schemas.microsoft.com/office/drawing/2014/main" id="{D9A14047-9143-4C5F-A6F2-5FEC47FDDA28}"/>
              </a:ext>
            </a:extLst>
          </p:cNvPr>
          <p:cNvSpPr>
            <a:spLocks noGrp="1"/>
          </p:cNvSpPr>
          <p:nvPr>
            <p:ph idx="1"/>
          </p:nvPr>
        </p:nvSpPr>
        <p:spPr/>
        <p:txBody>
          <a:bodyPr/>
          <a:lstStyle/>
          <a:p>
            <a:r>
              <a:rPr lang="en-US" sz="3200" dirty="0"/>
              <a:t>SELECTION</a:t>
            </a:r>
          </a:p>
          <a:p>
            <a:pPr lvl="1"/>
            <a:r>
              <a:rPr lang="en-US" sz="3200" dirty="0"/>
              <a:t>God chose what man rejects.</a:t>
            </a:r>
          </a:p>
          <a:p>
            <a:pPr lvl="1"/>
            <a:r>
              <a:rPr lang="en-US" sz="3200" dirty="0"/>
              <a:t>David’s heart for the sheep.</a:t>
            </a:r>
          </a:p>
          <a:p>
            <a:pPr lvl="1"/>
            <a:r>
              <a:rPr lang="en-US" sz="3200" dirty="0"/>
              <a:t>David’s </a:t>
            </a:r>
            <a:r>
              <a:rPr lang="en-US" sz="3200" u="sng" dirty="0"/>
              <a:t>appearance</a:t>
            </a:r>
            <a:r>
              <a:rPr lang="en-US" sz="3200" dirty="0"/>
              <a:t>. </a:t>
            </a:r>
          </a:p>
          <a:p>
            <a:pPr lvl="1"/>
            <a:r>
              <a:rPr lang="en-US" sz="3200" dirty="0"/>
              <a:t>David’s </a:t>
            </a:r>
            <a:r>
              <a:rPr lang="en-US" sz="3200" u="sng" dirty="0"/>
              <a:t>anointing</a:t>
            </a:r>
            <a:r>
              <a:rPr lang="en-US" sz="3200" dirty="0"/>
              <a:t>. </a:t>
            </a:r>
          </a:p>
          <a:p>
            <a:endParaRPr lang="en-US" sz="3200" dirty="0"/>
          </a:p>
          <a:p>
            <a:endParaRPr lang="en-US" sz="3200" dirty="0"/>
          </a:p>
        </p:txBody>
      </p:sp>
      <p:pic>
        <p:nvPicPr>
          <p:cNvPr id="4" name="Picture 3">
            <a:extLst>
              <a:ext uri="{FF2B5EF4-FFF2-40B4-BE49-F238E27FC236}">
                <a16:creationId xmlns:a16="http://schemas.microsoft.com/office/drawing/2014/main" id="{430A8176-9B39-46C2-9D02-0CEB0C1409AE}"/>
              </a:ext>
            </a:extLst>
          </p:cNvPr>
          <p:cNvPicPr>
            <a:picLocks noChangeAspect="1"/>
          </p:cNvPicPr>
          <p:nvPr/>
        </p:nvPicPr>
        <p:blipFill>
          <a:blip r:embed="rId2"/>
          <a:stretch>
            <a:fillRect/>
          </a:stretch>
        </p:blipFill>
        <p:spPr>
          <a:xfrm>
            <a:off x="6826766" y="222226"/>
            <a:ext cx="4993057" cy="6413548"/>
          </a:xfrm>
          <a:prstGeom prst="rect">
            <a:avLst/>
          </a:prstGeom>
        </p:spPr>
      </p:pic>
    </p:spTree>
    <p:extLst>
      <p:ext uri="{BB962C8B-B14F-4D97-AF65-F5344CB8AC3E}">
        <p14:creationId xmlns:p14="http://schemas.microsoft.com/office/powerpoint/2010/main" val="1676042851"/>
      </p:ext>
    </p:extLst>
  </p:cSld>
  <p:clrMapOvr>
    <a:masterClrMapping/>
  </p:clrMapOvr>
  <mc:AlternateContent xmlns:mc="http://schemas.openxmlformats.org/markup-compatibility/2006">
    <mc:Choice xmlns:p14="http://schemas.microsoft.com/office/powerpoint/2010/main" Requires="p14">
      <p:transition spd="slow" p14:dur="1600">
        <p14:prism dir="u"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anim calcmode="lin" valueType="num">
                                      <p:cBhvr>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93BA1-7AF3-416D-AA4B-28E3532FBF46}"/>
              </a:ext>
            </a:extLst>
          </p:cNvPr>
          <p:cNvSpPr>
            <a:spLocks noGrp="1"/>
          </p:cNvSpPr>
          <p:nvPr>
            <p:ph type="title"/>
          </p:nvPr>
        </p:nvSpPr>
        <p:spPr>
          <a:xfrm>
            <a:off x="838200" y="2766218"/>
            <a:ext cx="10515600" cy="1325563"/>
          </a:xfrm>
        </p:spPr>
        <p:txBody>
          <a:bodyPr>
            <a:normAutofit fontScale="90000"/>
          </a:bodyPr>
          <a:lstStyle/>
          <a:p>
            <a:r>
              <a:rPr lang="en-US" dirty="0"/>
              <a:t>Luke 4:17-18 And there was delivered unto him the book of the prophet Esaias. And when he had opened the book, he found the place where it was written, 18  The Spirit of the Lord is upon me, because he hath anointed me to preach the gospel to the poor; he hath sent me to heal the brokenhearted, to preach deliverance to the captives, and recovering of sight to the blind, to set at liberty them that are bruised,</a:t>
            </a:r>
          </a:p>
        </p:txBody>
      </p:sp>
    </p:spTree>
    <p:extLst>
      <p:ext uri="{BB962C8B-B14F-4D97-AF65-F5344CB8AC3E}">
        <p14:creationId xmlns:p14="http://schemas.microsoft.com/office/powerpoint/2010/main" val="2389412067"/>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9493BA1-7AF3-416D-AA4B-28E3532FBF46}"/>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4600" dirty="0">
                <a:solidFill>
                  <a:schemeClr val="bg1">
                    <a:lumMod val="95000"/>
                    <a:lumOff val="5000"/>
                  </a:schemeClr>
                </a:solidFill>
              </a:rPr>
              <a:t>John 15:5 I am the vine, ye are the branches: He that </a:t>
            </a:r>
            <a:r>
              <a:rPr lang="en-US" sz="4600" dirty="0" err="1">
                <a:solidFill>
                  <a:schemeClr val="bg1">
                    <a:lumMod val="95000"/>
                    <a:lumOff val="5000"/>
                  </a:schemeClr>
                </a:solidFill>
              </a:rPr>
              <a:t>abideth</a:t>
            </a:r>
            <a:r>
              <a:rPr lang="en-US" sz="4600" dirty="0">
                <a:solidFill>
                  <a:schemeClr val="bg1">
                    <a:lumMod val="95000"/>
                    <a:lumOff val="5000"/>
                  </a:schemeClr>
                </a:solidFill>
              </a:rPr>
              <a:t> in me, and I in him, the same bringeth forth much fruit: for without me ye can do nothing.</a:t>
            </a:r>
          </a:p>
        </p:txBody>
      </p:sp>
    </p:spTree>
    <p:extLst>
      <p:ext uri="{BB962C8B-B14F-4D97-AF65-F5344CB8AC3E}">
        <p14:creationId xmlns:p14="http://schemas.microsoft.com/office/powerpoint/2010/main" val="3193446900"/>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93BA1-7AF3-416D-AA4B-28E3532FBF46}"/>
              </a:ext>
            </a:extLst>
          </p:cNvPr>
          <p:cNvSpPr>
            <a:spLocks noGrp="1"/>
          </p:cNvSpPr>
          <p:nvPr>
            <p:ph type="title"/>
          </p:nvPr>
        </p:nvSpPr>
        <p:spPr>
          <a:xfrm>
            <a:off x="838200" y="2766218"/>
            <a:ext cx="10515600" cy="1325563"/>
          </a:xfrm>
        </p:spPr>
        <p:txBody>
          <a:bodyPr>
            <a:normAutofit fontScale="90000"/>
          </a:bodyPr>
          <a:lstStyle/>
          <a:p>
            <a:r>
              <a:rPr lang="en-US" dirty="0"/>
              <a:t>1 Timothy 4:1 Now the Spirit </a:t>
            </a:r>
            <a:r>
              <a:rPr lang="en-US" dirty="0" err="1"/>
              <a:t>speaketh</a:t>
            </a:r>
            <a:r>
              <a:rPr lang="en-US" dirty="0"/>
              <a:t> expressly, that in the latter times some shall depart from the faith, giving heed to seducing spirits, and doctrines of devils; </a:t>
            </a:r>
          </a:p>
        </p:txBody>
      </p:sp>
    </p:spTree>
    <p:extLst>
      <p:ext uri="{BB962C8B-B14F-4D97-AF65-F5344CB8AC3E}">
        <p14:creationId xmlns:p14="http://schemas.microsoft.com/office/powerpoint/2010/main" val="90646146"/>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9493BA1-7AF3-416D-AA4B-28E3532FBF46}"/>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a:solidFill>
                  <a:schemeClr val="bg1">
                    <a:lumMod val="95000"/>
                    <a:lumOff val="5000"/>
                  </a:schemeClr>
                </a:solidFill>
              </a:rPr>
              <a:t>Psalm 119:34 Give me understanding, and I shall keep thy law; yea, I shall observe it with my whole heart. </a:t>
            </a:r>
          </a:p>
        </p:txBody>
      </p:sp>
    </p:spTree>
    <p:extLst>
      <p:ext uri="{BB962C8B-B14F-4D97-AF65-F5344CB8AC3E}">
        <p14:creationId xmlns:p14="http://schemas.microsoft.com/office/powerpoint/2010/main" val="3113804333"/>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9493BA1-7AF3-416D-AA4B-28E3532FBF46}"/>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3800">
                <a:solidFill>
                  <a:schemeClr val="bg1">
                    <a:lumMod val="95000"/>
                    <a:lumOff val="5000"/>
                  </a:schemeClr>
                </a:solidFill>
              </a:rPr>
              <a:t>John 2:10 And saith unto him, Every man at the beginning doth set forth good wine; and when men have well drunk, then that which is worse: but thou hast kept the good wine until now. </a:t>
            </a:r>
          </a:p>
        </p:txBody>
      </p:sp>
    </p:spTree>
    <p:extLst>
      <p:ext uri="{BB962C8B-B14F-4D97-AF65-F5344CB8AC3E}">
        <p14:creationId xmlns:p14="http://schemas.microsoft.com/office/powerpoint/2010/main" val="3008266727"/>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9493BA1-7AF3-416D-AA4B-28E3532FBF46}"/>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a:solidFill>
                  <a:schemeClr val="bg1">
                    <a:lumMod val="95000"/>
                    <a:lumOff val="5000"/>
                  </a:schemeClr>
                </a:solidFill>
              </a:rPr>
              <a:t>Psalm 119:97 O how love I thy law! it is my meditation all the day. </a:t>
            </a:r>
          </a:p>
        </p:txBody>
      </p:sp>
    </p:spTree>
    <p:extLst>
      <p:ext uri="{BB962C8B-B14F-4D97-AF65-F5344CB8AC3E}">
        <p14:creationId xmlns:p14="http://schemas.microsoft.com/office/powerpoint/2010/main" val="794767207"/>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93BA1-7AF3-416D-AA4B-28E3532FBF46}"/>
              </a:ext>
            </a:extLst>
          </p:cNvPr>
          <p:cNvSpPr>
            <a:spLocks noGrp="1"/>
          </p:cNvSpPr>
          <p:nvPr>
            <p:ph type="title"/>
          </p:nvPr>
        </p:nvSpPr>
        <p:spPr>
          <a:xfrm>
            <a:off x="838200" y="2766218"/>
            <a:ext cx="10515600" cy="1325563"/>
          </a:xfrm>
        </p:spPr>
        <p:txBody>
          <a:bodyPr>
            <a:normAutofit fontScale="90000"/>
          </a:bodyPr>
          <a:lstStyle/>
          <a:p>
            <a:r>
              <a:rPr lang="en-US" dirty="0"/>
              <a:t>1 Samuel 13:13-14 And Samuel said to Saul, Thou hast done foolishly: thou hast not kept the commandment of the LORD thy God, which he commanded thee: for now would the LORD have established thy kingdom upon Israel for ever. 14  But now thy kingdom shall not continue: the LORD hath sought him a man after his own heart, and the LORD hath commanded him to be captain over his people, because thou hast not kept that which the LORD commanded thee.</a:t>
            </a:r>
          </a:p>
        </p:txBody>
      </p:sp>
    </p:spTree>
    <p:extLst>
      <p:ext uri="{BB962C8B-B14F-4D97-AF65-F5344CB8AC3E}">
        <p14:creationId xmlns:p14="http://schemas.microsoft.com/office/powerpoint/2010/main" val="3994170590"/>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93BA1-7AF3-416D-AA4B-28E3532FBF46}"/>
              </a:ext>
            </a:extLst>
          </p:cNvPr>
          <p:cNvSpPr>
            <a:spLocks noGrp="1"/>
          </p:cNvSpPr>
          <p:nvPr>
            <p:ph type="title"/>
          </p:nvPr>
        </p:nvSpPr>
        <p:spPr>
          <a:xfrm>
            <a:off x="838200" y="2766218"/>
            <a:ext cx="10515600" cy="1325563"/>
          </a:xfrm>
        </p:spPr>
        <p:txBody>
          <a:bodyPr>
            <a:normAutofit fontScale="90000"/>
          </a:bodyPr>
          <a:lstStyle/>
          <a:p>
            <a:r>
              <a:rPr lang="en-US" dirty="0"/>
              <a:t>Acts 13:22 And when he had removed him, he raised up unto them David to be their king; to whom also he gave testimony, and said, I have found David the son of Jesse, a man after mine own heart, which shall fulfil all my will.</a:t>
            </a:r>
          </a:p>
        </p:txBody>
      </p:sp>
    </p:spTree>
    <p:extLst>
      <p:ext uri="{BB962C8B-B14F-4D97-AF65-F5344CB8AC3E}">
        <p14:creationId xmlns:p14="http://schemas.microsoft.com/office/powerpoint/2010/main" val="553149021"/>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700FC28-EE3B-4C0C-BA21-1063F3EAF448}"/>
              </a:ext>
            </a:extLst>
          </p:cNvPr>
          <p:cNvPicPr>
            <a:picLocks noChangeAspect="1"/>
          </p:cNvPicPr>
          <p:nvPr/>
        </p:nvPicPr>
        <p:blipFill rotWithShape="1">
          <a:blip r:embed="rId2"/>
          <a:srcRect r="-5" b="19295"/>
          <a:stretch/>
        </p:blipFill>
        <p:spPr>
          <a:xfrm>
            <a:off x="20" y="10"/>
            <a:ext cx="12191980" cy="6857990"/>
          </a:xfrm>
          <a:prstGeom prst="rect">
            <a:avLst/>
          </a:prstGeom>
        </p:spPr>
      </p:pic>
      <p:sp>
        <p:nvSpPr>
          <p:cNvPr id="11" name="Freeform 12">
            <a:extLst>
              <a:ext uri="{FF2B5EF4-FFF2-40B4-BE49-F238E27FC236}">
                <a16:creationId xmlns:a16="http://schemas.microsoft.com/office/drawing/2014/main" id="{522A94E1-AEBD-4286-BFF8-0711E4CD3E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622650" y="5181600"/>
            <a:ext cx="9165010" cy="1174750"/>
          </a:xfrm>
          <a:custGeom>
            <a:avLst/>
            <a:gdLst>
              <a:gd name="connsiteX0" fmla="*/ 0 w 9165010"/>
              <a:gd name="connsiteY0" fmla="*/ 1073384 h 1073384"/>
              <a:gd name="connsiteX1" fmla="*/ 9165010 w 9165010"/>
              <a:gd name="connsiteY1" fmla="*/ 1073384 h 1073384"/>
              <a:gd name="connsiteX2" fmla="*/ 9165010 w 9165010"/>
              <a:gd name="connsiteY2" fmla="*/ 266817 h 1073384"/>
              <a:gd name="connsiteX3" fmla="*/ 4757604 w 9165010"/>
              <a:gd name="connsiteY3" fmla="*/ 266817 h 1073384"/>
              <a:gd name="connsiteX4" fmla="*/ 4582505 w 9165010"/>
              <a:gd name="connsiteY4" fmla="*/ 0 h 1073384"/>
              <a:gd name="connsiteX5" fmla="*/ 4407407 w 9165010"/>
              <a:gd name="connsiteY5" fmla="*/ 266817 h 1073384"/>
              <a:gd name="connsiteX6" fmla="*/ 0 w 9165010"/>
              <a:gd name="connsiteY6" fmla="*/ 266817 h 107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5010" h="1073384">
                <a:moveTo>
                  <a:pt x="0" y="1073384"/>
                </a:moveTo>
                <a:lnTo>
                  <a:pt x="9165010" y="1073384"/>
                </a:lnTo>
                <a:lnTo>
                  <a:pt x="9165010" y="266817"/>
                </a:lnTo>
                <a:lnTo>
                  <a:pt x="4757604" y="266817"/>
                </a:lnTo>
                <a:lnTo>
                  <a:pt x="4582505" y="0"/>
                </a:lnTo>
                <a:lnTo>
                  <a:pt x="4407407" y="266817"/>
                </a:lnTo>
                <a:lnTo>
                  <a:pt x="0" y="266817"/>
                </a:lnTo>
                <a:close/>
              </a:path>
            </a:pathLst>
          </a:custGeom>
          <a:solidFill>
            <a:srgbClr val="404040">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E674A3D-673E-4A5B-85DE-E704F70EE478}"/>
              </a:ext>
            </a:extLst>
          </p:cNvPr>
          <p:cNvSpPr>
            <a:spLocks noGrp="1"/>
          </p:cNvSpPr>
          <p:nvPr>
            <p:ph type="ctrTitle"/>
          </p:nvPr>
        </p:nvSpPr>
        <p:spPr>
          <a:xfrm>
            <a:off x="1622649" y="5181600"/>
            <a:ext cx="9165009" cy="916745"/>
          </a:xfrm>
          <a:noFill/>
        </p:spPr>
        <p:txBody>
          <a:bodyPr vert="horz" lIns="91440" tIns="45720" rIns="91440" bIns="45720" rtlCol="0" anchor="ctr">
            <a:normAutofit fontScale="90000"/>
          </a:bodyPr>
          <a:lstStyle/>
          <a:p>
            <a:r>
              <a:rPr lang="en-US" sz="5400" b="1" dirty="0">
                <a:solidFill>
                  <a:srgbClr val="FFFFFF"/>
                </a:solidFill>
                <a:latin typeface="Century Gothic" panose="020B0502020202020204" pitchFamily="34" charset="0"/>
              </a:rPr>
              <a:t>God Provides Himself a King</a:t>
            </a:r>
          </a:p>
        </p:txBody>
      </p:sp>
    </p:spTree>
    <p:extLst>
      <p:ext uri="{BB962C8B-B14F-4D97-AF65-F5344CB8AC3E}">
        <p14:creationId xmlns:p14="http://schemas.microsoft.com/office/powerpoint/2010/main" val="681146607"/>
      </p:ext>
    </p:extLst>
  </p:cSld>
  <p:clrMapOvr>
    <a:masterClrMapping/>
  </p:clrMapOvr>
  <mc:AlternateContent xmlns:mc="http://schemas.openxmlformats.org/markup-compatibility/2006">
    <mc:Choice xmlns:p14="http://schemas.microsoft.com/office/powerpoint/2010/main" Requires="p14">
      <p:transition spd="slow" p14:dur="1600">
        <p14:prism dir="u" isContent="1" isInverted="1"/>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B4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EE05ECB-3F55-4513-9189-539E55273966}"/>
              </a:ext>
            </a:extLst>
          </p:cNvPr>
          <p:cNvPicPr>
            <a:picLocks noChangeAspect="1"/>
          </p:cNvPicPr>
          <p:nvPr/>
        </p:nvPicPr>
        <p:blipFill rotWithShape="1">
          <a:blip r:embed="rId2"/>
          <a:srcRect t="7631" r="1" b="1"/>
          <a:stretch/>
        </p:blipFill>
        <p:spPr>
          <a:xfrm>
            <a:off x="327547" y="321733"/>
            <a:ext cx="7058306" cy="4107392"/>
          </a:xfrm>
          <a:prstGeom prst="rect">
            <a:avLst/>
          </a:prstGeom>
        </p:spPr>
      </p:pic>
      <p:sp>
        <p:nvSpPr>
          <p:cNvPr id="2" name="Title 1">
            <a:extLst>
              <a:ext uri="{FF2B5EF4-FFF2-40B4-BE49-F238E27FC236}">
                <a16:creationId xmlns:a16="http://schemas.microsoft.com/office/drawing/2014/main" id="{9A9959C2-CE39-4DE5-9535-58C473BCC767}"/>
              </a:ext>
            </a:extLst>
          </p:cNvPr>
          <p:cNvSpPr>
            <a:spLocks noGrp="1"/>
          </p:cNvSpPr>
          <p:nvPr>
            <p:ph type="title"/>
          </p:nvPr>
        </p:nvSpPr>
        <p:spPr>
          <a:xfrm>
            <a:off x="524256" y="4767072"/>
            <a:ext cx="6594189" cy="1625210"/>
          </a:xfrm>
        </p:spPr>
        <p:txBody>
          <a:bodyPr>
            <a:normAutofit/>
          </a:bodyPr>
          <a:lstStyle/>
          <a:p>
            <a:pPr algn="r"/>
            <a:r>
              <a:rPr lang="en-US" b="1" dirty="0">
                <a:solidFill>
                  <a:srgbClr val="FFFFFF"/>
                </a:solidFill>
                <a:latin typeface="Century Gothic" panose="020B0502020202020204" pitchFamily="34" charset="0"/>
              </a:rPr>
              <a:t>Weeping over a </a:t>
            </a:r>
            <a:r>
              <a:rPr lang="en-US" b="1" u="sng" dirty="0">
                <a:solidFill>
                  <a:srgbClr val="FFFFFF"/>
                </a:solidFill>
                <a:latin typeface="Century Gothic" panose="020B0502020202020204" pitchFamily="34" charset="0"/>
              </a:rPr>
              <a:t>failed</a:t>
            </a:r>
            <a:r>
              <a:rPr lang="en-US" b="1" dirty="0">
                <a:solidFill>
                  <a:srgbClr val="FFFFFF"/>
                </a:solidFill>
                <a:latin typeface="Century Gothic" panose="020B0502020202020204" pitchFamily="34" charset="0"/>
              </a:rPr>
              <a:t> disciple.</a:t>
            </a:r>
          </a:p>
        </p:txBody>
      </p:sp>
      <p:sp>
        <p:nvSpPr>
          <p:cNvPr id="3" name="Content Placeholder 2">
            <a:extLst>
              <a:ext uri="{FF2B5EF4-FFF2-40B4-BE49-F238E27FC236}">
                <a16:creationId xmlns:a16="http://schemas.microsoft.com/office/drawing/2014/main" id="{D9A14047-9143-4C5F-A6F2-5FEC47FDDA28}"/>
              </a:ext>
            </a:extLst>
          </p:cNvPr>
          <p:cNvSpPr>
            <a:spLocks noGrp="1"/>
          </p:cNvSpPr>
          <p:nvPr>
            <p:ph idx="1"/>
          </p:nvPr>
        </p:nvSpPr>
        <p:spPr>
          <a:xfrm>
            <a:off x="8029319" y="917725"/>
            <a:ext cx="3424739" cy="4852362"/>
          </a:xfrm>
        </p:spPr>
        <p:txBody>
          <a:bodyPr anchor="ctr">
            <a:normAutofit/>
          </a:bodyPr>
          <a:lstStyle/>
          <a:p>
            <a:r>
              <a:rPr lang="en-US" sz="3200" dirty="0">
                <a:solidFill>
                  <a:srgbClr val="FFFFFF"/>
                </a:solidFill>
              </a:rPr>
              <a:t>Saul’s decision to rebel hurts. </a:t>
            </a:r>
          </a:p>
          <a:p>
            <a:r>
              <a:rPr lang="en-US" sz="3200" dirty="0">
                <a:solidFill>
                  <a:srgbClr val="FFFFFF"/>
                </a:solidFill>
              </a:rPr>
              <a:t>Grieving is good, it’s </a:t>
            </a:r>
            <a:r>
              <a:rPr lang="en-US" sz="3200" u="sng" dirty="0">
                <a:solidFill>
                  <a:srgbClr val="FFFFFF"/>
                </a:solidFill>
              </a:rPr>
              <a:t>healthy</a:t>
            </a:r>
            <a:r>
              <a:rPr lang="en-US" sz="3200" dirty="0">
                <a:solidFill>
                  <a:srgbClr val="FFFFFF"/>
                </a:solidFill>
              </a:rPr>
              <a:t>.  </a:t>
            </a:r>
          </a:p>
          <a:p>
            <a:r>
              <a:rPr lang="en-US" sz="3200" dirty="0">
                <a:solidFill>
                  <a:srgbClr val="FFFFFF"/>
                </a:solidFill>
              </a:rPr>
              <a:t>Grieving into daily </a:t>
            </a:r>
            <a:r>
              <a:rPr lang="en-US" sz="3200" u="sng" dirty="0">
                <a:solidFill>
                  <a:srgbClr val="FFFFFF"/>
                </a:solidFill>
              </a:rPr>
              <a:t>paralysis</a:t>
            </a:r>
            <a:r>
              <a:rPr lang="en-US" sz="3200" dirty="0">
                <a:solidFill>
                  <a:srgbClr val="FFFFFF"/>
                </a:solidFill>
              </a:rPr>
              <a:t> is bad. </a:t>
            </a:r>
          </a:p>
          <a:p>
            <a:endParaRPr lang="en-US" sz="2000" dirty="0">
              <a:solidFill>
                <a:srgbClr val="FFFFFF"/>
              </a:solidFill>
            </a:endParaRPr>
          </a:p>
        </p:txBody>
      </p:sp>
    </p:spTree>
    <p:extLst>
      <p:ext uri="{BB962C8B-B14F-4D97-AF65-F5344CB8AC3E}">
        <p14:creationId xmlns:p14="http://schemas.microsoft.com/office/powerpoint/2010/main" val="2504519919"/>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9493BA1-7AF3-416D-AA4B-28E3532FBF46}"/>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4200" dirty="0">
                <a:solidFill>
                  <a:schemeClr val="bg1">
                    <a:lumMod val="95000"/>
                    <a:lumOff val="5000"/>
                  </a:schemeClr>
                </a:solidFill>
              </a:rPr>
              <a:t>Psalm 37:4-5 Delight thyself also in the LORD; and he shall give thee the desires of thine heart. 5  Commit thy way unto the LORD; trust also in him; and he shall bring it to pass.</a:t>
            </a:r>
          </a:p>
        </p:txBody>
      </p:sp>
    </p:spTree>
    <p:extLst>
      <p:ext uri="{BB962C8B-B14F-4D97-AF65-F5344CB8AC3E}">
        <p14:creationId xmlns:p14="http://schemas.microsoft.com/office/powerpoint/2010/main" val="1279078927"/>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33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F2590BE-D1B7-4E27-9992-AA938BCC8EE6}"/>
              </a:ext>
            </a:extLst>
          </p:cNvPr>
          <p:cNvPicPr>
            <a:picLocks noChangeAspect="1"/>
          </p:cNvPicPr>
          <p:nvPr/>
        </p:nvPicPr>
        <p:blipFill rotWithShape="1">
          <a:blip r:embed="rId2"/>
          <a:srcRect t="6892" r="1" b="1"/>
          <a:stretch/>
        </p:blipFill>
        <p:spPr>
          <a:xfrm>
            <a:off x="327547" y="321733"/>
            <a:ext cx="7058306" cy="4107392"/>
          </a:xfrm>
          <a:prstGeom prst="rect">
            <a:avLst/>
          </a:prstGeom>
        </p:spPr>
      </p:pic>
      <p:sp>
        <p:nvSpPr>
          <p:cNvPr id="2" name="Title 1">
            <a:extLst>
              <a:ext uri="{FF2B5EF4-FFF2-40B4-BE49-F238E27FC236}">
                <a16:creationId xmlns:a16="http://schemas.microsoft.com/office/drawing/2014/main" id="{9A9959C2-CE39-4DE5-9535-58C473BCC767}"/>
              </a:ext>
            </a:extLst>
          </p:cNvPr>
          <p:cNvSpPr>
            <a:spLocks noGrp="1"/>
          </p:cNvSpPr>
          <p:nvPr>
            <p:ph type="title"/>
          </p:nvPr>
        </p:nvSpPr>
        <p:spPr>
          <a:xfrm>
            <a:off x="524256" y="4767072"/>
            <a:ext cx="6594189" cy="1625210"/>
          </a:xfrm>
        </p:spPr>
        <p:txBody>
          <a:bodyPr>
            <a:normAutofit/>
          </a:bodyPr>
          <a:lstStyle/>
          <a:p>
            <a:pPr algn="r"/>
            <a:r>
              <a:rPr lang="en-US" b="1" dirty="0">
                <a:solidFill>
                  <a:srgbClr val="FFFFFF"/>
                </a:solidFill>
                <a:latin typeface="Century Gothic" panose="020B0502020202020204" pitchFamily="34" charset="0"/>
              </a:rPr>
              <a:t>Weeping over a </a:t>
            </a:r>
            <a:r>
              <a:rPr lang="en-US" b="1" u="sng" dirty="0">
                <a:solidFill>
                  <a:srgbClr val="FFFFFF"/>
                </a:solidFill>
                <a:latin typeface="Century Gothic" panose="020B0502020202020204" pitchFamily="34" charset="0"/>
              </a:rPr>
              <a:t>failed</a:t>
            </a:r>
            <a:r>
              <a:rPr lang="en-US" b="1" dirty="0">
                <a:solidFill>
                  <a:srgbClr val="FFFFFF"/>
                </a:solidFill>
                <a:latin typeface="Century Gothic" panose="020B0502020202020204" pitchFamily="34" charset="0"/>
              </a:rPr>
              <a:t> disciple.</a:t>
            </a:r>
          </a:p>
        </p:txBody>
      </p:sp>
      <p:sp>
        <p:nvSpPr>
          <p:cNvPr id="3" name="Content Placeholder 2">
            <a:extLst>
              <a:ext uri="{FF2B5EF4-FFF2-40B4-BE49-F238E27FC236}">
                <a16:creationId xmlns:a16="http://schemas.microsoft.com/office/drawing/2014/main" id="{D9A14047-9143-4C5F-A6F2-5FEC47FDDA28}"/>
              </a:ext>
            </a:extLst>
          </p:cNvPr>
          <p:cNvSpPr>
            <a:spLocks noGrp="1"/>
          </p:cNvSpPr>
          <p:nvPr>
            <p:ph idx="1"/>
          </p:nvPr>
        </p:nvSpPr>
        <p:spPr>
          <a:xfrm>
            <a:off x="7731659" y="443620"/>
            <a:ext cx="4055953" cy="6092645"/>
          </a:xfrm>
        </p:spPr>
        <p:txBody>
          <a:bodyPr anchor="ctr">
            <a:normAutofit/>
          </a:bodyPr>
          <a:lstStyle/>
          <a:p>
            <a:r>
              <a:rPr lang="en-US" sz="3200" dirty="0">
                <a:solidFill>
                  <a:srgbClr val="FFFFFF"/>
                </a:solidFill>
              </a:rPr>
              <a:t>Saul’s decision to rebel hurts. </a:t>
            </a:r>
          </a:p>
          <a:p>
            <a:r>
              <a:rPr lang="en-US" sz="3200" dirty="0">
                <a:solidFill>
                  <a:srgbClr val="FFFFFF"/>
                </a:solidFill>
              </a:rPr>
              <a:t>Grieving is good, it’s </a:t>
            </a:r>
            <a:r>
              <a:rPr lang="en-US" sz="3200" u="sng" dirty="0">
                <a:solidFill>
                  <a:srgbClr val="FFFFFF"/>
                </a:solidFill>
              </a:rPr>
              <a:t>healthy</a:t>
            </a:r>
            <a:r>
              <a:rPr lang="en-US" sz="3200" dirty="0">
                <a:solidFill>
                  <a:srgbClr val="FFFFFF"/>
                </a:solidFill>
              </a:rPr>
              <a:t>.  </a:t>
            </a:r>
          </a:p>
          <a:p>
            <a:r>
              <a:rPr lang="en-US" sz="3200" dirty="0">
                <a:solidFill>
                  <a:srgbClr val="FFFFFF"/>
                </a:solidFill>
              </a:rPr>
              <a:t>Grieving into daily </a:t>
            </a:r>
            <a:r>
              <a:rPr lang="en-US" sz="3200" u="sng" dirty="0">
                <a:solidFill>
                  <a:srgbClr val="FFFFFF"/>
                </a:solidFill>
              </a:rPr>
              <a:t>paralysis</a:t>
            </a:r>
            <a:r>
              <a:rPr lang="en-US" sz="3200" dirty="0">
                <a:solidFill>
                  <a:srgbClr val="FFFFFF"/>
                </a:solidFill>
              </a:rPr>
              <a:t> is bad.</a:t>
            </a:r>
          </a:p>
          <a:p>
            <a:r>
              <a:rPr lang="en-US" sz="3200" dirty="0">
                <a:solidFill>
                  <a:srgbClr val="FFFFFF"/>
                </a:solidFill>
              </a:rPr>
              <a:t>Submit to God’s will. Your </a:t>
            </a:r>
            <a:r>
              <a:rPr lang="en-US" sz="3200" u="sng" dirty="0">
                <a:solidFill>
                  <a:srgbClr val="FFFFFF"/>
                </a:solidFill>
              </a:rPr>
              <a:t>emotions</a:t>
            </a:r>
            <a:r>
              <a:rPr lang="en-US" sz="3200" dirty="0">
                <a:solidFill>
                  <a:srgbClr val="FFFFFF"/>
                </a:solidFill>
              </a:rPr>
              <a:t> will follow.</a:t>
            </a:r>
          </a:p>
          <a:p>
            <a:r>
              <a:rPr lang="en-US" sz="3200" dirty="0">
                <a:solidFill>
                  <a:srgbClr val="FFFFFF"/>
                </a:solidFill>
              </a:rPr>
              <a:t>The </a:t>
            </a:r>
            <a:r>
              <a:rPr lang="en-US" sz="3200" u="sng" dirty="0">
                <a:solidFill>
                  <a:srgbClr val="FFFFFF"/>
                </a:solidFill>
              </a:rPr>
              <a:t>mission</a:t>
            </a:r>
            <a:r>
              <a:rPr lang="en-US" sz="3200" dirty="0">
                <a:solidFill>
                  <a:srgbClr val="FFFFFF"/>
                </a:solidFill>
              </a:rPr>
              <a:t> must move forward. </a:t>
            </a:r>
          </a:p>
          <a:p>
            <a:endParaRPr lang="en-US" sz="2000" dirty="0">
              <a:solidFill>
                <a:srgbClr val="FFFFFF"/>
              </a:solidFill>
            </a:endParaRPr>
          </a:p>
          <a:p>
            <a:pPr marL="0" indent="0">
              <a:buNone/>
            </a:pPr>
            <a:endParaRPr lang="en-US" sz="2000" dirty="0">
              <a:solidFill>
                <a:srgbClr val="FFFFFF"/>
              </a:solidFill>
            </a:endParaRPr>
          </a:p>
        </p:txBody>
      </p:sp>
      <p:pic>
        <p:nvPicPr>
          <p:cNvPr id="5" name="Picture 4">
            <a:extLst>
              <a:ext uri="{FF2B5EF4-FFF2-40B4-BE49-F238E27FC236}">
                <a16:creationId xmlns:a16="http://schemas.microsoft.com/office/drawing/2014/main" id="{493F8430-6927-4613-BDF8-B3B8EEE45813}"/>
              </a:ext>
            </a:extLst>
          </p:cNvPr>
          <p:cNvPicPr>
            <a:picLocks noChangeAspect="1"/>
          </p:cNvPicPr>
          <p:nvPr/>
        </p:nvPicPr>
        <p:blipFill>
          <a:blip r:embed="rId3"/>
          <a:stretch>
            <a:fillRect/>
          </a:stretch>
        </p:blipFill>
        <p:spPr>
          <a:xfrm>
            <a:off x="400474" y="327578"/>
            <a:ext cx="7059780" cy="4109060"/>
          </a:xfrm>
          <a:prstGeom prst="rect">
            <a:avLst/>
          </a:prstGeom>
        </p:spPr>
      </p:pic>
    </p:spTree>
    <p:extLst>
      <p:ext uri="{BB962C8B-B14F-4D97-AF65-F5344CB8AC3E}">
        <p14:creationId xmlns:p14="http://schemas.microsoft.com/office/powerpoint/2010/main" val="1100756011"/>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1000"/>
                                        <p:tgtEl>
                                          <p:spTgt spid="3">
                                            <p:txEl>
                                              <p:pRg st="4" end="4"/>
                                            </p:txEl>
                                          </p:spTgt>
                                        </p:tgtEl>
                                      </p:cBhvr>
                                    </p:animEffect>
                                    <p:anim calcmode="lin" valueType="num">
                                      <p:cBhvr>
                                        <p:cTn id="4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74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7B5487C-DB1B-4EA0-8167-D833DCC34E55}"/>
              </a:ext>
            </a:extLst>
          </p:cNvPr>
          <p:cNvPicPr>
            <a:picLocks noChangeAspect="1"/>
          </p:cNvPicPr>
          <p:nvPr/>
        </p:nvPicPr>
        <p:blipFill rotWithShape="1">
          <a:blip r:embed="rId2"/>
          <a:srcRect t="30602" r="2" b="20227"/>
          <a:stretch/>
        </p:blipFill>
        <p:spPr>
          <a:xfrm>
            <a:off x="327547" y="321733"/>
            <a:ext cx="7058306" cy="4107392"/>
          </a:xfrm>
          <a:prstGeom prst="rect">
            <a:avLst/>
          </a:prstGeom>
        </p:spPr>
      </p:pic>
      <p:sp>
        <p:nvSpPr>
          <p:cNvPr id="2" name="Title 1">
            <a:extLst>
              <a:ext uri="{FF2B5EF4-FFF2-40B4-BE49-F238E27FC236}">
                <a16:creationId xmlns:a16="http://schemas.microsoft.com/office/drawing/2014/main" id="{9A9959C2-CE39-4DE5-9535-58C473BCC767}"/>
              </a:ext>
            </a:extLst>
          </p:cNvPr>
          <p:cNvSpPr>
            <a:spLocks noGrp="1"/>
          </p:cNvSpPr>
          <p:nvPr>
            <p:ph type="title"/>
          </p:nvPr>
        </p:nvSpPr>
        <p:spPr>
          <a:xfrm>
            <a:off x="524256" y="4767072"/>
            <a:ext cx="6594189" cy="1625210"/>
          </a:xfrm>
        </p:spPr>
        <p:txBody>
          <a:bodyPr>
            <a:normAutofit/>
          </a:bodyPr>
          <a:lstStyle/>
          <a:p>
            <a:pPr algn="r"/>
            <a:r>
              <a:rPr lang="en-US" b="1" dirty="0">
                <a:solidFill>
                  <a:srgbClr val="FFFFFF"/>
                </a:solidFill>
                <a:latin typeface="Century Gothic" panose="020B0502020202020204" pitchFamily="34" charset="0"/>
              </a:rPr>
              <a:t>Fear over an </a:t>
            </a:r>
            <a:r>
              <a:rPr lang="en-US" b="1" u="sng" dirty="0">
                <a:solidFill>
                  <a:srgbClr val="FFFFFF"/>
                </a:solidFill>
                <a:latin typeface="Century Gothic" panose="020B0502020202020204" pitchFamily="34" charset="0"/>
              </a:rPr>
              <a:t>evil</a:t>
            </a:r>
            <a:r>
              <a:rPr lang="en-US" b="1" dirty="0">
                <a:solidFill>
                  <a:srgbClr val="FFFFFF"/>
                </a:solidFill>
                <a:latin typeface="Century Gothic" panose="020B0502020202020204" pitchFamily="34" charset="0"/>
              </a:rPr>
              <a:t> king.</a:t>
            </a:r>
          </a:p>
        </p:txBody>
      </p:sp>
      <p:sp>
        <p:nvSpPr>
          <p:cNvPr id="3" name="Content Placeholder 2">
            <a:extLst>
              <a:ext uri="{FF2B5EF4-FFF2-40B4-BE49-F238E27FC236}">
                <a16:creationId xmlns:a16="http://schemas.microsoft.com/office/drawing/2014/main" id="{D9A14047-9143-4C5F-A6F2-5FEC47FDDA28}"/>
              </a:ext>
            </a:extLst>
          </p:cNvPr>
          <p:cNvSpPr>
            <a:spLocks noGrp="1"/>
          </p:cNvSpPr>
          <p:nvPr>
            <p:ph idx="1"/>
          </p:nvPr>
        </p:nvSpPr>
        <p:spPr>
          <a:xfrm>
            <a:off x="7668285" y="434566"/>
            <a:ext cx="4119327" cy="6101700"/>
          </a:xfrm>
        </p:spPr>
        <p:txBody>
          <a:bodyPr anchor="ctr">
            <a:normAutofit/>
          </a:bodyPr>
          <a:lstStyle/>
          <a:p>
            <a:r>
              <a:rPr lang="en-US" sz="3200" dirty="0">
                <a:solidFill>
                  <a:srgbClr val="FFFFFF"/>
                </a:solidFill>
              </a:rPr>
              <a:t>People don’t need to all as you obey God.</a:t>
            </a:r>
          </a:p>
          <a:p>
            <a:r>
              <a:rPr lang="en-US" sz="3200" dirty="0">
                <a:solidFill>
                  <a:srgbClr val="FFFFFF"/>
                </a:solidFill>
              </a:rPr>
              <a:t>Don’t reveal details that will </a:t>
            </a:r>
            <a:r>
              <a:rPr lang="en-US" sz="3200" u="sng" dirty="0">
                <a:solidFill>
                  <a:srgbClr val="FFFFFF"/>
                </a:solidFill>
              </a:rPr>
              <a:t>distract</a:t>
            </a:r>
            <a:r>
              <a:rPr lang="en-US" sz="3200" dirty="0">
                <a:solidFill>
                  <a:srgbClr val="FFFFFF"/>
                </a:solidFill>
              </a:rPr>
              <a:t> from the mission.</a:t>
            </a:r>
          </a:p>
          <a:p>
            <a:r>
              <a:rPr lang="en-US" sz="3200" dirty="0">
                <a:solidFill>
                  <a:srgbClr val="FFFFFF"/>
                </a:solidFill>
              </a:rPr>
              <a:t>You don’t have to know the outcome to obey God now!</a:t>
            </a:r>
          </a:p>
          <a:p>
            <a:r>
              <a:rPr lang="en-US" sz="3200" dirty="0">
                <a:solidFill>
                  <a:srgbClr val="FFFFFF"/>
                </a:solidFill>
              </a:rPr>
              <a:t>As you obey what you know, God gives more </a:t>
            </a:r>
            <a:r>
              <a:rPr lang="en-US" sz="3200" u="sng" dirty="0">
                <a:solidFill>
                  <a:srgbClr val="FFFFFF"/>
                </a:solidFill>
              </a:rPr>
              <a:t>direction</a:t>
            </a:r>
            <a:r>
              <a:rPr lang="en-US" sz="3200" dirty="0">
                <a:solidFill>
                  <a:srgbClr val="FFFFFF"/>
                </a:solidFill>
              </a:rPr>
              <a:t>.</a:t>
            </a:r>
          </a:p>
          <a:p>
            <a:endParaRPr lang="en-US" sz="2000" dirty="0">
              <a:solidFill>
                <a:srgbClr val="FFFFFF"/>
              </a:solidFill>
            </a:endParaRPr>
          </a:p>
        </p:txBody>
      </p:sp>
    </p:spTree>
    <p:extLst>
      <p:ext uri="{BB962C8B-B14F-4D97-AF65-F5344CB8AC3E}">
        <p14:creationId xmlns:p14="http://schemas.microsoft.com/office/powerpoint/2010/main" val="2754465418"/>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959C2-CE39-4DE5-9535-58C473BCC767}"/>
              </a:ext>
            </a:extLst>
          </p:cNvPr>
          <p:cNvSpPr>
            <a:spLocks noGrp="1"/>
          </p:cNvSpPr>
          <p:nvPr>
            <p:ph type="title"/>
          </p:nvPr>
        </p:nvSpPr>
        <p:spPr>
          <a:xfrm>
            <a:off x="838200" y="365125"/>
            <a:ext cx="10515600" cy="1325563"/>
          </a:xfrm>
        </p:spPr>
        <p:txBody>
          <a:bodyPr/>
          <a:lstStyle/>
          <a:p>
            <a:r>
              <a:rPr lang="en-US" b="1" dirty="0">
                <a:latin typeface="Century Gothic" panose="020B0502020202020204" pitchFamily="34" charset="0"/>
              </a:rPr>
              <a:t>Samuel’s </a:t>
            </a:r>
            <a:r>
              <a:rPr lang="en-US" b="1" u="sng" dirty="0">
                <a:latin typeface="Century Gothic" panose="020B0502020202020204" pitchFamily="34" charset="0"/>
              </a:rPr>
              <a:t>mission</a:t>
            </a:r>
            <a:r>
              <a:rPr lang="en-US" b="1" dirty="0">
                <a:latin typeface="Century Gothic" panose="020B0502020202020204" pitchFamily="34" charset="0"/>
              </a:rPr>
              <a:t>.</a:t>
            </a:r>
          </a:p>
        </p:txBody>
      </p:sp>
      <p:sp>
        <p:nvSpPr>
          <p:cNvPr id="3" name="Content Placeholder 2">
            <a:extLst>
              <a:ext uri="{FF2B5EF4-FFF2-40B4-BE49-F238E27FC236}">
                <a16:creationId xmlns:a16="http://schemas.microsoft.com/office/drawing/2014/main" id="{D9A14047-9143-4C5F-A6F2-5FEC47FDDA28}"/>
              </a:ext>
            </a:extLst>
          </p:cNvPr>
          <p:cNvSpPr>
            <a:spLocks noGrp="1"/>
          </p:cNvSpPr>
          <p:nvPr>
            <p:ph idx="1"/>
          </p:nvPr>
        </p:nvSpPr>
        <p:spPr>
          <a:xfrm>
            <a:off x="1144386" y="1825625"/>
            <a:ext cx="4493559" cy="4351338"/>
          </a:xfrm>
        </p:spPr>
        <p:txBody>
          <a:bodyPr/>
          <a:lstStyle/>
          <a:p>
            <a:r>
              <a:rPr lang="en-US" sz="3200" dirty="0"/>
              <a:t>Peaceably?  The “AGAG hacker” was here! </a:t>
            </a:r>
          </a:p>
          <a:p>
            <a:r>
              <a:rPr lang="en-US" sz="3200" dirty="0"/>
              <a:t>The CALL: Sacrifice to the LORD.</a:t>
            </a:r>
          </a:p>
          <a:p>
            <a:r>
              <a:rPr lang="en-US" sz="3200" dirty="0"/>
              <a:t>SANCTIFICATION: </a:t>
            </a:r>
            <a:br>
              <a:rPr lang="en-US" sz="3200" dirty="0"/>
            </a:br>
            <a:r>
              <a:rPr lang="en-US" sz="3200" dirty="0"/>
              <a:t>No one that was ceremonially unclean could partake of a Levitical sacrifice.</a:t>
            </a:r>
          </a:p>
          <a:p>
            <a:endParaRPr lang="en-US" sz="3200" dirty="0"/>
          </a:p>
        </p:txBody>
      </p:sp>
      <p:pic>
        <p:nvPicPr>
          <p:cNvPr id="6" name="Picture 5">
            <a:extLst>
              <a:ext uri="{FF2B5EF4-FFF2-40B4-BE49-F238E27FC236}">
                <a16:creationId xmlns:a16="http://schemas.microsoft.com/office/drawing/2014/main" id="{6F1A8800-86EF-4CC9-949F-DBCBB525DE14}"/>
              </a:ext>
            </a:extLst>
          </p:cNvPr>
          <p:cNvPicPr>
            <a:picLocks noChangeAspect="1"/>
          </p:cNvPicPr>
          <p:nvPr/>
        </p:nvPicPr>
        <p:blipFill>
          <a:blip r:embed="rId2"/>
          <a:stretch>
            <a:fillRect/>
          </a:stretch>
        </p:blipFill>
        <p:spPr>
          <a:xfrm>
            <a:off x="5876896" y="1290623"/>
            <a:ext cx="5852533" cy="5202252"/>
          </a:xfrm>
          <a:prstGeom prst="rect">
            <a:avLst/>
          </a:prstGeom>
        </p:spPr>
      </p:pic>
      <p:pic>
        <p:nvPicPr>
          <p:cNvPr id="7" name="Picture 6">
            <a:extLst>
              <a:ext uri="{FF2B5EF4-FFF2-40B4-BE49-F238E27FC236}">
                <a16:creationId xmlns:a16="http://schemas.microsoft.com/office/drawing/2014/main" id="{8CA68CF1-C2B9-432C-935A-1B0F7A217392}"/>
              </a:ext>
            </a:extLst>
          </p:cNvPr>
          <p:cNvPicPr>
            <a:picLocks noChangeAspect="1"/>
          </p:cNvPicPr>
          <p:nvPr/>
        </p:nvPicPr>
        <p:blipFill>
          <a:blip r:embed="rId3"/>
          <a:stretch>
            <a:fillRect/>
          </a:stretch>
        </p:blipFill>
        <p:spPr>
          <a:xfrm>
            <a:off x="5637945" y="1943099"/>
            <a:ext cx="6091484" cy="4043709"/>
          </a:xfrm>
          <a:prstGeom prst="rect">
            <a:avLst/>
          </a:prstGeom>
        </p:spPr>
      </p:pic>
    </p:spTree>
    <p:extLst>
      <p:ext uri="{BB962C8B-B14F-4D97-AF65-F5344CB8AC3E}">
        <p14:creationId xmlns:p14="http://schemas.microsoft.com/office/powerpoint/2010/main" val="3566776831"/>
      </p:ext>
    </p:extLst>
  </p:cSld>
  <p:clrMapOvr>
    <a:masterClrMapping/>
  </p:clrMapOvr>
  <mc:AlternateContent xmlns:mc="http://schemas.openxmlformats.org/markup-compatibility/2006">
    <mc:Choice xmlns:p14="http://schemas.microsoft.com/office/powerpoint/2010/main" Requires="p14">
      <p:transition spd="slow" p14:dur="1600">
        <p14:prism dir="u"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10" presetClass="exit" presetSubtype="0" fill="hold" nodeType="with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1000"/>
                                        <p:tgtEl>
                                          <p:spTgt spid="3">
                                            <p:txEl>
                                              <p:pRg st="2" end="2"/>
                                            </p:txEl>
                                          </p:spTgt>
                                        </p:tgtEl>
                                      </p:cBhvr>
                                    </p:animEffect>
                                    <p:anim calcmode="lin" valueType="num">
                                      <p:cBhvr>
                                        <p:cTn id="3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93BA1-7AF3-416D-AA4B-28E3532FBF46}"/>
              </a:ext>
            </a:extLst>
          </p:cNvPr>
          <p:cNvSpPr>
            <a:spLocks noGrp="1"/>
          </p:cNvSpPr>
          <p:nvPr>
            <p:ph type="title"/>
          </p:nvPr>
        </p:nvSpPr>
        <p:spPr>
          <a:xfrm>
            <a:off x="838200" y="2766218"/>
            <a:ext cx="10515600" cy="1325563"/>
          </a:xfrm>
        </p:spPr>
        <p:txBody>
          <a:bodyPr>
            <a:normAutofit fontScale="90000"/>
          </a:bodyPr>
          <a:lstStyle/>
          <a:p>
            <a:r>
              <a:rPr lang="en-US" dirty="0"/>
              <a:t>Exodus 19:10-15 And the LORD said unto Moses, Go unto the people, and sanctify them to day and to morrow, and let them wash their clothes, 11  And be ready against the third day: for the third day the LORD will come down in the sight of all the people upon mount Sinai. 12  And thou shalt set bounds unto the people round about, saying, Take heed to yourselves, that ye go not up into the mount, or touch the border of it: whosoever </a:t>
            </a:r>
            <a:r>
              <a:rPr lang="en-US" dirty="0" err="1"/>
              <a:t>toucheth</a:t>
            </a:r>
            <a:r>
              <a:rPr lang="en-US" dirty="0"/>
              <a:t> the mount shall be surely put to death:</a:t>
            </a:r>
          </a:p>
        </p:txBody>
      </p:sp>
    </p:spTree>
    <p:extLst>
      <p:ext uri="{BB962C8B-B14F-4D97-AF65-F5344CB8AC3E}">
        <p14:creationId xmlns:p14="http://schemas.microsoft.com/office/powerpoint/2010/main" val="197807755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93BA1-7AF3-416D-AA4B-28E3532FBF46}"/>
              </a:ext>
            </a:extLst>
          </p:cNvPr>
          <p:cNvSpPr>
            <a:spLocks noGrp="1"/>
          </p:cNvSpPr>
          <p:nvPr>
            <p:ph type="title"/>
          </p:nvPr>
        </p:nvSpPr>
        <p:spPr>
          <a:xfrm>
            <a:off x="838200" y="2766218"/>
            <a:ext cx="10515600" cy="1325563"/>
          </a:xfrm>
        </p:spPr>
        <p:txBody>
          <a:bodyPr>
            <a:normAutofit fontScale="90000"/>
          </a:bodyPr>
          <a:lstStyle/>
          <a:p>
            <a:r>
              <a:rPr lang="en-US" dirty="0"/>
              <a:t>Exodus 19:13  There shall not an hand touch it, but he shall surely be stoned, or shot through; whether it be beast or man, it shall not live: when the trumpet </a:t>
            </a:r>
            <a:r>
              <a:rPr lang="en-US" dirty="0" err="1"/>
              <a:t>soundeth</a:t>
            </a:r>
            <a:r>
              <a:rPr lang="en-US" dirty="0"/>
              <a:t> long, they shall come up to the mount. 14  And Moses went down from the mount unto the people, and sanctified the people; and they washed their clothes. 15  And he said unto the people, Be ready against the third day: come not at your wives.</a:t>
            </a:r>
          </a:p>
        </p:txBody>
      </p:sp>
    </p:spTree>
    <p:extLst>
      <p:ext uri="{BB962C8B-B14F-4D97-AF65-F5344CB8AC3E}">
        <p14:creationId xmlns:p14="http://schemas.microsoft.com/office/powerpoint/2010/main" val="3993994555"/>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F94DB5F43F29D49A6E8E0828CE3107F" ma:contentTypeVersion="7" ma:contentTypeDescription="Create a new document." ma:contentTypeScope="" ma:versionID="f6205a6e5b60a6581a872eeff60a6fce">
  <xsd:schema xmlns:xsd="http://www.w3.org/2001/XMLSchema" xmlns:xs="http://www.w3.org/2001/XMLSchema" xmlns:p="http://schemas.microsoft.com/office/2006/metadata/properties" xmlns:ns2="92225faf-0d15-43dc-b0d3-949d76b83189" xmlns:ns3="85009109-077a-450e-82c0-9072b8164ed1" targetNamespace="http://schemas.microsoft.com/office/2006/metadata/properties" ma:root="true" ma:fieldsID="4154eefe68d8a92f40066778c1b0231f" ns2:_="" ns3:_="">
    <xsd:import namespace="92225faf-0d15-43dc-b0d3-949d76b83189"/>
    <xsd:import namespace="85009109-077a-450e-82c0-9072b8164ed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225faf-0d15-43dc-b0d3-949d76b8318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5009109-077a-450e-82c0-9072b8164ed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6830DBD-0443-4A87-8CB9-A4B37B3E8E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225faf-0d15-43dc-b0d3-949d76b83189"/>
    <ds:schemaRef ds:uri="85009109-077a-450e-82c0-9072b8164e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C197A8-E6F5-4D8F-9E2D-F93E6E9751CD}">
  <ds:schemaRefs>
    <ds:schemaRef ds:uri="http://schemas.microsoft.com/sharepoint/v3/contenttype/forms"/>
  </ds:schemaRefs>
</ds:datastoreItem>
</file>

<file path=customXml/itemProps3.xml><?xml version="1.0" encoding="utf-8"?>
<ds:datastoreItem xmlns:ds="http://schemas.openxmlformats.org/officeDocument/2006/customXml" ds:itemID="{D8854429-EEAF-4A56-9198-834D5ADCC9BE}">
  <ds:schemaRefs>
    <ds:schemaRef ds:uri="http://purl.org/dc/elements/1.1/"/>
    <ds:schemaRef ds:uri="http://schemas.microsoft.com/office/2006/documentManagement/types"/>
    <ds:schemaRef ds:uri="http://purl.org/dc/terms/"/>
    <ds:schemaRef ds:uri="http://schemas.openxmlformats.org/package/2006/metadata/core-properties"/>
    <ds:schemaRef ds:uri="http://purl.org/dc/dcmitype/"/>
    <ds:schemaRef ds:uri="92225faf-0d15-43dc-b0d3-949d76b83189"/>
    <ds:schemaRef ds:uri="http://schemas.microsoft.com/office/infopath/2007/PartnerControls"/>
    <ds:schemaRef ds:uri="85009109-077a-450e-82c0-9072b8164ed1"/>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562</TotalTime>
  <Words>1120</Words>
  <Application>Microsoft Office PowerPoint</Application>
  <PresentationFormat>Widescreen</PresentationFormat>
  <Paragraphs>52</Paragraphs>
  <Slides>23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Century Gothic</vt:lpstr>
      <vt:lpstr>Office Theme</vt:lpstr>
      <vt:lpstr>God Provides Himself a King</vt:lpstr>
      <vt:lpstr>John 2:10 And saith unto him, Every man at the beginning doth set forth good wine; and when men have well drunk, then that which is worse: but thou hast kept the good wine until now. </vt:lpstr>
      <vt:lpstr>Weeping over a failed disciple.</vt:lpstr>
      <vt:lpstr>Psalm 37:4-5 Delight thyself also in the LORD; and he shall give thee the desires of thine heart. 5  Commit thy way unto the LORD; trust also in him; and he shall bring it to pass.</vt:lpstr>
      <vt:lpstr>Weeping over a failed disciple.</vt:lpstr>
      <vt:lpstr>Fear over an evil king.</vt:lpstr>
      <vt:lpstr>Samuel’s mission.</vt:lpstr>
      <vt:lpstr>Exodus 19:10-15 And the LORD said unto Moses, Go unto the people, and sanctify them to day and to morrow, and let them wash their clothes, 11  And be ready against the third day: for the third day the LORD will come down in the sight of all the people upon mount Sinai. 12  And thou shalt set bounds unto the people round about, saying, Take heed to yourselves, that ye go not up into the mount, or touch the border of it: whosoever toucheth the mount shall be surely put to death:</vt:lpstr>
      <vt:lpstr>Exodus 19:13  There shall not an hand touch it, but he shall surely be stoned, or shot through; whether it be beast or man, it shall not live: when the trumpet soundeth long, they shall come up to the mount. 14  And Moses went down from the mount unto the people, and sanctified the people; and they washed their clothes. 15  And he said unto the people, Be ready against the third day: come not at your wives.</vt:lpstr>
      <vt:lpstr>Samuel’s meeting.</vt:lpstr>
      <vt:lpstr>PowerPoint Presentation</vt:lpstr>
      <vt:lpstr>Matthew 7:15-20 Beware of false prophets, which come to you in sheep's clothing, but inwardly they are ravening wolves. 16  Ye shall know them by their fruits. Do men gather grapes of thorns, or figs of thistles? 17  Even so every good tree bringeth forth good fruit; but a corrupt tree bringeth forth evil fruit. 18  A good tree cannot bring forth evil fruit, neither can a corrupt tree bring forth good fruit. 19  Every tree that bringeth not forth good fruit is hewn down, and cast into the fire. 20  Wherefore by their fruits ye shall know them. </vt:lpstr>
      <vt:lpstr>Samuel’s meeting.</vt:lpstr>
      <vt:lpstr>Psalm 78:70-72 He chose David also his servant, and took him from the sheepfolds: 71  From following the ewes great with young he brought him to feed Jacob his people, and Israel his inheritance. 72  So he fed them according to the integrity of his heart; and guided them by the skilfulness of his hands.</vt:lpstr>
      <vt:lpstr>Samuel’s meeting.</vt:lpstr>
      <vt:lpstr>Luke 4:17-18 And there was delivered unto him the book of the prophet Esaias. And when he had opened the book, he found the place where it was written, 18  The Spirit of the Lord is upon me, because he hath anointed me to preach the gospel to the poor; he hath sent me to heal the brokenhearted, to preach deliverance to the captives, and recovering of sight to the blind, to set at liberty them that are bruised,</vt:lpstr>
      <vt:lpstr>John 15:5 I am the vine, ye are the branches: He that abideth in me, and I in him, the same bringeth forth much fruit: for without me ye can do nothing.</vt:lpstr>
      <vt:lpstr>1 Timothy 4:1 Now the Spirit speaketh expressly, that in the latter times some shall depart from the faith, giving heed to seducing spirits, and doctrines of devils; </vt:lpstr>
      <vt:lpstr>Psalm 119:34 Give me understanding, and I shall keep thy law; yea, I shall observe it with my whole heart. </vt:lpstr>
      <vt:lpstr>Psalm 119:97 O how love I thy law! it is my meditation all the day. </vt:lpstr>
      <vt:lpstr>1 Samuel 13:13-14 And Samuel said to Saul, Thou hast done foolishly: thou hast not kept the commandment of the LORD thy God, which he commanded thee: for now would the LORD have established thy kingdom upon Israel for ever. 14  But now thy kingdom shall not continue: the LORD hath sought him a man after his own heart, and the LORD hath commanded him to be captain over his people, because thou hast not kept that which the LORD commanded thee.</vt:lpstr>
      <vt:lpstr>Acts 13:22 And when he had removed him, he raised up unto them David to be their king; to whom also he gave testimony, and said, I have found David the son of Jesse, a man after mine own heart, which shall fulfil all my will.</vt:lpstr>
      <vt:lpstr>God Provides Himself a King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 Miles</dc:creator>
  <cp:lastModifiedBy>Sam Miles</cp:lastModifiedBy>
  <cp:revision>3</cp:revision>
  <dcterms:created xsi:type="dcterms:W3CDTF">2018-05-20T02:58:12Z</dcterms:created>
  <dcterms:modified xsi:type="dcterms:W3CDTF">2018-05-20T12:20:25Z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0x010100FF94DB5F43F29D49A6E8E0828CE3107F</vt:lpwstr>
  </property>
</Properties>
</file>